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346D80-30B2-4420-BA68-4CF8812E6DCC}" v="3" dt="2023-03-31T09:20:56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8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Gaweł" userId="e7fba05fb6e29eb1" providerId="LiveId" clId="{1C917421-F9AD-4FC2-83E7-326029497173}"/>
    <pc:docChg chg="undo custSel modSld">
      <pc:chgData name="Eliza Gaweł" userId="e7fba05fb6e29eb1" providerId="LiveId" clId="{1C917421-F9AD-4FC2-83E7-326029497173}" dt="2023-01-03T20:59:28.895" v="54" actId="27636"/>
      <pc:docMkLst>
        <pc:docMk/>
      </pc:docMkLst>
      <pc:sldChg chg="addSp delSp modSp mod">
        <pc:chgData name="Eliza Gaweł" userId="e7fba05fb6e29eb1" providerId="LiveId" clId="{1C917421-F9AD-4FC2-83E7-326029497173}" dt="2023-01-03T20:59:28.895" v="54" actId="27636"/>
        <pc:sldMkLst>
          <pc:docMk/>
          <pc:sldMk cId="421853389" sldId="256"/>
        </pc:sldMkLst>
        <pc:spChg chg="mod">
          <ac:chgData name="Eliza Gaweł" userId="e7fba05fb6e29eb1" providerId="LiveId" clId="{1C917421-F9AD-4FC2-83E7-326029497173}" dt="2023-01-03T20:52:20.422" v="43" actId="20577"/>
          <ac:spMkLst>
            <pc:docMk/>
            <pc:sldMk cId="421853389" sldId="256"/>
            <ac:spMk id="2" creationId="{F6D649FD-7D35-E6F5-EB3C-8BCD6224254E}"/>
          </ac:spMkLst>
        </pc:spChg>
        <pc:spChg chg="mod">
          <ac:chgData name="Eliza Gaweł" userId="e7fba05fb6e29eb1" providerId="LiveId" clId="{1C917421-F9AD-4FC2-83E7-326029497173}" dt="2023-01-03T20:59:28.895" v="54" actId="27636"/>
          <ac:spMkLst>
            <pc:docMk/>
            <pc:sldMk cId="421853389" sldId="256"/>
            <ac:spMk id="3" creationId="{061DF0E7-A326-E93E-C0C1-96F9995BDE93}"/>
          </ac:spMkLst>
        </pc:spChg>
        <pc:spChg chg="mod">
          <ac:chgData name="Eliza Gaweł" userId="e7fba05fb6e29eb1" providerId="LiveId" clId="{1C917421-F9AD-4FC2-83E7-326029497173}" dt="2023-01-03T18:54:34.400" v="6" actId="1076"/>
          <ac:spMkLst>
            <pc:docMk/>
            <pc:sldMk cId="421853389" sldId="256"/>
            <ac:spMk id="6" creationId="{DAA1F588-09B2-78DB-856C-A5BFA231559C}"/>
          </ac:spMkLst>
        </pc:spChg>
        <pc:picChg chg="add mod">
          <ac:chgData name="Eliza Gaweł" userId="e7fba05fb6e29eb1" providerId="LiveId" clId="{1C917421-F9AD-4FC2-83E7-326029497173}" dt="2023-01-03T20:52:40.776" v="47" actId="1076"/>
          <ac:picMkLst>
            <pc:docMk/>
            <pc:sldMk cId="421853389" sldId="256"/>
            <ac:picMk id="5" creationId="{44AE67C4-D547-1D8A-0674-9A1470EEFDBD}"/>
          </ac:picMkLst>
        </pc:picChg>
        <pc:picChg chg="add mod">
          <ac:chgData name="Eliza Gaweł" userId="e7fba05fb6e29eb1" providerId="LiveId" clId="{1C917421-F9AD-4FC2-83E7-326029497173}" dt="2023-01-03T20:52:45.849" v="48" actId="1076"/>
          <ac:picMkLst>
            <pc:docMk/>
            <pc:sldMk cId="421853389" sldId="256"/>
            <ac:picMk id="7" creationId="{385E00B6-CAB6-2237-BC7E-91E92CFC2C6E}"/>
          </ac:picMkLst>
        </pc:picChg>
        <pc:picChg chg="add del mod">
          <ac:chgData name="Eliza Gaweł" userId="e7fba05fb6e29eb1" providerId="LiveId" clId="{1C917421-F9AD-4FC2-83E7-326029497173}" dt="2023-01-03T20:51:40.786" v="27"/>
          <ac:picMkLst>
            <pc:docMk/>
            <pc:sldMk cId="421853389" sldId="256"/>
            <ac:picMk id="8" creationId="{E0440C8D-79E4-72F6-01CB-614A42C7254F}"/>
          </ac:picMkLst>
        </pc:picChg>
        <pc:picChg chg="add mod">
          <ac:chgData name="Eliza Gaweł" userId="e7fba05fb6e29eb1" providerId="LiveId" clId="{1C917421-F9AD-4FC2-83E7-326029497173}" dt="2023-01-03T20:52:38.498" v="46" actId="1076"/>
          <ac:picMkLst>
            <pc:docMk/>
            <pc:sldMk cId="421853389" sldId="256"/>
            <ac:picMk id="9" creationId="{5C083D28-F32E-CBD4-97B7-A2D32368C6D3}"/>
          </ac:picMkLst>
        </pc:picChg>
      </pc:sldChg>
    </pc:docChg>
  </pc:docChgLst>
  <pc:docChgLst>
    <pc:chgData name="Eliza Gaweł" userId="e7fba05fb6e29eb1" providerId="LiveId" clId="{DB346D80-30B2-4420-BA68-4CF8812E6DCC}"/>
    <pc:docChg chg="custSel modSld">
      <pc:chgData name="Eliza Gaweł" userId="e7fba05fb6e29eb1" providerId="LiveId" clId="{DB346D80-30B2-4420-BA68-4CF8812E6DCC}" dt="2023-03-31T09:21:10.371" v="20" actId="1076"/>
      <pc:docMkLst>
        <pc:docMk/>
      </pc:docMkLst>
      <pc:sldChg chg="addSp delSp modSp mod">
        <pc:chgData name="Eliza Gaweł" userId="e7fba05fb6e29eb1" providerId="LiveId" clId="{DB346D80-30B2-4420-BA68-4CF8812E6DCC}" dt="2023-03-31T09:21:10.371" v="20" actId="1076"/>
        <pc:sldMkLst>
          <pc:docMk/>
          <pc:sldMk cId="421853389" sldId="256"/>
        </pc:sldMkLst>
        <pc:spChg chg="del mod">
          <ac:chgData name="Eliza Gaweł" userId="e7fba05fb6e29eb1" providerId="LiveId" clId="{DB346D80-30B2-4420-BA68-4CF8812E6DCC}" dt="2023-03-31T09:20:35.609" v="6"/>
          <ac:spMkLst>
            <pc:docMk/>
            <pc:sldMk cId="421853389" sldId="256"/>
            <ac:spMk id="6" creationId="{DAA1F588-09B2-78DB-856C-A5BFA231559C}"/>
          </ac:spMkLst>
        </pc:spChg>
        <pc:picChg chg="del">
          <ac:chgData name="Eliza Gaweł" userId="e7fba05fb6e29eb1" providerId="LiveId" clId="{DB346D80-30B2-4420-BA68-4CF8812E6DCC}" dt="2023-03-31T09:20:13.198" v="3" actId="478"/>
          <ac:picMkLst>
            <pc:docMk/>
            <pc:sldMk cId="421853389" sldId="256"/>
            <ac:picMk id="4" creationId="{72341556-8A34-4B80-7D82-62A13AEF05CF}"/>
          </ac:picMkLst>
        </pc:picChg>
        <pc:picChg chg="del">
          <ac:chgData name="Eliza Gaweł" userId="e7fba05fb6e29eb1" providerId="LiveId" clId="{DB346D80-30B2-4420-BA68-4CF8812E6DCC}" dt="2023-03-31T09:20:05.511" v="0" actId="478"/>
          <ac:picMkLst>
            <pc:docMk/>
            <pc:sldMk cId="421853389" sldId="256"/>
            <ac:picMk id="5" creationId="{44AE67C4-D547-1D8A-0674-9A1470EEFDBD}"/>
          </ac:picMkLst>
        </pc:picChg>
        <pc:picChg chg="del">
          <ac:chgData name="Eliza Gaweł" userId="e7fba05fb6e29eb1" providerId="LiveId" clId="{DB346D80-30B2-4420-BA68-4CF8812E6DCC}" dt="2023-03-31T09:20:10.306" v="2" actId="478"/>
          <ac:picMkLst>
            <pc:docMk/>
            <pc:sldMk cId="421853389" sldId="256"/>
            <ac:picMk id="7" creationId="{385E00B6-CAB6-2237-BC7E-91E92CFC2C6E}"/>
          </ac:picMkLst>
        </pc:picChg>
        <pc:picChg chg="del">
          <ac:chgData name="Eliza Gaweł" userId="e7fba05fb6e29eb1" providerId="LiveId" clId="{DB346D80-30B2-4420-BA68-4CF8812E6DCC}" dt="2023-03-31T09:20:07.788" v="1" actId="478"/>
          <ac:picMkLst>
            <pc:docMk/>
            <pc:sldMk cId="421853389" sldId="256"/>
            <ac:picMk id="9" creationId="{5C083D28-F32E-CBD4-97B7-A2D32368C6D3}"/>
          </ac:picMkLst>
        </pc:picChg>
        <pc:picChg chg="add mod">
          <ac:chgData name="Eliza Gaweł" userId="e7fba05fb6e29eb1" providerId="LiveId" clId="{DB346D80-30B2-4420-BA68-4CF8812E6DCC}" dt="2023-03-31T09:21:10.371" v="20" actId="1076"/>
          <ac:picMkLst>
            <pc:docMk/>
            <pc:sldMk cId="421853389" sldId="256"/>
            <ac:picMk id="10" creationId="{C9AAB468-BE60-197B-B69E-3554B1BA945F}"/>
          </ac:picMkLst>
        </pc:picChg>
        <pc:picChg chg="add mod">
          <ac:chgData name="Eliza Gaweł" userId="e7fba05fb6e29eb1" providerId="LiveId" clId="{DB346D80-30B2-4420-BA68-4CF8812E6DCC}" dt="2023-03-31T09:21:04.771" v="18" actId="1076"/>
          <ac:picMkLst>
            <pc:docMk/>
            <pc:sldMk cId="421853389" sldId="256"/>
            <ac:picMk id="12" creationId="{65E358D0-F4C1-F540-2967-59E2E2E004F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9488012-0354-A099-58C1-C21BED9D8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F16B259-A923-B2E1-0523-C24642EE0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2D25FD7-A2BD-F1D3-2303-2756F42DC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F7A0C10-7450-FA11-87BB-7238216A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ACF11D3-B1F2-5F34-FF5C-E15E89E2A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84791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D6F6F99-1CD6-9EE7-D875-4E245881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2402BD4E-07E8-F0DD-F9F8-FEFF70CEE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3531E797-1312-AAE7-37C2-BA4A100E7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1EFFDC16-488D-C39E-7F9E-4A3DBBB5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178BE99-632E-8F8C-4A2C-C3E9A09E2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5000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B88EBA5D-CD9A-AC1A-C2B1-A0346F7AA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7B5671F4-AC3A-0C23-F366-6B1387DCD0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DFF49A0-0548-5919-5B72-A56E4321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0EE9F1FD-64BE-5FDE-DAB7-A6CB45F5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3A39EA11-B586-429C-AD40-9D05BA74A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7830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09E3B2-BEC0-AAC3-359E-DA6D66265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CEBB5CA-3D3A-72D9-C18B-B8D9EA19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6851E6-3CCA-9C1F-FAEF-347E1BB3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6745310-F84B-6D71-B5DC-C395EC671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3EDC33E-5152-5050-2B73-F025CAF33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191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13633FC-DF37-144C-2DF4-3C7BB0C8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6FD0485-B915-387D-0157-FF83DC502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ABE783-F1A0-1602-250C-9FFFB8002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209970A-252D-3FB0-2839-56ED10F1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6507DF0-6305-4AA1-6E34-CA772100B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3480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FB7255-2AC5-A383-6E32-D8CCCD86B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4B59784-8981-3115-0BA0-76B99064C0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B6B07948-C1FE-9CDE-47CE-A7DC3C3F5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B5FC4DD-6C8F-AA59-8467-60FD9135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85A0271F-394C-F0C8-177D-BB9473C9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4CA841A-3772-BCD6-CD37-B8727D565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3075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6D0E7E-020E-AA7A-BA8C-F60328DD9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191BB88E-5C81-FB8A-39F9-7DE62FDE1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8485128B-1600-F838-68B4-F94CD6501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02B26C5D-1041-3174-48AC-EAAFF2B59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148C834B-5BCB-9793-1EFC-4BE8A1A984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FA3FFDF-9CEB-309E-8398-F733E667E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60931CDB-1846-6CA1-FE4B-CF9962AE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BD6B5D24-CBA4-D492-D641-DC683BD1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1997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AE6B44-2C8E-E036-D853-71C0DDA31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B58FBAD8-3280-E151-E464-221CAD5DB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4F535543-6021-2E6E-1B85-B15EEC68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369DD06-84B8-4186-95F4-47C7811F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9616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9FBB8675-38FA-D328-DD68-88EA5638C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3927E8D7-6FFE-5C8B-2A98-EE1552D4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9F98F04-7659-2253-85B8-8BE01792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7917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8F00A6-1525-D424-1451-3F0B67697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9136518-A14F-BE7D-337F-C1522462E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DD57033-E861-6411-36CB-15FD245EA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9EA1134C-37A1-3EE0-0D7B-B97F3714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3BB8B55-A9C2-DC77-369A-2877C7B3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C1C5319-5133-4BA6-DEC9-39D8BC5C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1330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8A9BF68-B7ED-4C8E-1385-86FE0A893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866A011-02C5-8D94-17E0-A509578F5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E7F2E68F-2D10-1CFA-34F5-B3F6D8DB9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88A5BBCB-8C71-BA75-7854-84AE4E36E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A9D42D9-B72B-3326-253B-3C0D9C46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0FD544F-0522-2233-FCB7-62C8E34D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27392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59EA8352-05B9-3162-3C7D-D9C32C53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234127A6-9E25-2163-F0A5-DE7CE9C84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01FFDB2-3F10-FBDB-34C1-DA9CC34D6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080C4-BA67-4685-ACA1-CDFB9307A414}" type="datetimeFigureOut">
              <a:rPr lang="pl-PL" smtClean="0"/>
              <a:pPr/>
              <a:t>04.04.2023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993CFAF9-73D8-1F23-19E2-28E9C5F00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EABD0CB-100C-769B-EFBE-AC83121FD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AE555-6C5D-478E-B8F5-F2203061E82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06787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6D649FD-7D35-E6F5-EB3C-8BCD62242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975" y="1095375"/>
            <a:ext cx="9144000" cy="1840602"/>
          </a:xfrm>
        </p:spPr>
        <p:txBody>
          <a:bodyPr/>
          <a:lstStyle/>
          <a:p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61DF0E7-A326-E93E-C0C1-96F9995BD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6858" y="3257873"/>
            <a:ext cx="9242117" cy="1655762"/>
          </a:xfrm>
        </p:spPr>
        <p:txBody>
          <a:bodyPr>
            <a:normAutofit fontScale="92500"/>
          </a:bodyPr>
          <a:lstStyle/>
          <a:p>
            <a:pPr algn="ctr" defTabSz="914400">
              <a:spcBef>
                <a:spcPct val="50000"/>
              </a:spcBef>
            </a:pP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Name_Surname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Name_Surname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Name_Surname</a:t>
            </a:r>
            <a:r>
              <a:rPr lang="pl-PL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pl-PL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affilation_city_country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4400"/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affilation_city_country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l-PL" dirty="0"/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xmlns="" id="{C9AAB468-BE60-197B-B69E-3554B1BA9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83629" y="5391811"/>
            <a:ext cx="9546321" cy="130633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65E358D0-F4C1-F540-2967-59E2E2E004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6965" y="344066"/>
            <a:ext cx="7980060" cy="118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8533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Niestandardowy</PresentationFormat>
  <Paragraphs>4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Eliza Gaweł</dc:creator>
  <cp:lastModifiedBy>PC</cp:lastModifiedBy>
  <cp:revision>1</cp:revision>
  <dcterms:created xsi:type="dcterms:W3CDTF">2023-01-03T18:49:58Z</dcterms:created>
  <dcterms:modified xsi:type="dcterms:W3CDTF">2023-04-04T06:18:58Z</dcterms:modified>
</cp:coreProperties>
</file>