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revisionInfo.xml" ContentType="application/vnd.ms-powerpoint.revisioninfo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ngesInfos/changesInfo1.xml" ContentType="application/vnd.ms-powerpoint.changesinfo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C7E0086-ABBB-4B56-B4BA-D69381C33771}" v="5" dt="2023-04-03T17:21:14.28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4995" autoAdjust="0"/>
    <p:restoredTop sz="94660"/>
  </p:normalViewPr>
  <p:slideViewPr>
    <p:cSldViewPr snapToGrid="0">
      <p:cViewPr varScale="1">
        <p:scale>
          <a:sx n="91" d="100"/>
          <a:sy n="91" d="100"/>
        </p:scale>
        <p:origin x="-582" y="-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liza Gaweł" userId="e7fba05fb6e29eb1" providerId="LiveId" clId="{9C7E0086-ABBB-4B56-B4BA-D69381C33771}"/>
    <pc:docChg chg="custSel modSld">
      <pc:chgData name="Eliza Gaweł" userId="e7fba05fb6e29eb1" providerId="LiveId" clId="{9C7E0086-ABBB-4B56-B4BA-D69381C33771}" dt="2023-04-03T17:21:24.852" v="227" actId="1076"/>
      <pc:docMkLst>
        <pc:docMk/>
      </pc:docMkLst>
      <pc:sldChg chg="addSp delSp modSp mod">
        <pc:chgData name="Eliza Gaweł" userId="e7fba05fb6e29eb1" providerId="LiveId" clId="{9C7E0086-ABBB-4B56-B4BA-D69381C33771}" dt="2023-04-03T17:21:24.852" v="227" actId="1076"/>
        <pc:sldMkLst>
          <pc:docMk/>
          <pc:sldMk cId="421853389" sldId="256"/>
        </pc:sldMkLst>
        <pc:spChg chg="mod">
          <ac:chgData name="Eliza Gaweł" userId="e7fba05fb6e29eb1" providerId="LiveId" clId="{9C7E0086-ABBB-4B56-B4BA-D69381C33771}" dt="2023-03-31T09:22:23.697" v="22" actId="20577"/>
          <ac:spMkLst>
            <pc:docMk/>
            <pc:sldMk cId="421853389" sldId="256"/>
            <ac:spMk id="2" creationId="{F6D649FD-7D35-E6F5-EB3C-8BCD6224254E}"/>
          </ac:spMkLst>
        </pc:spChg>
        <pc:spChg chg="mod">
          <ac:chgData name="Eliza Gaweł" userId="e7fba05fb6e29eb1" providerId="LiveId" clId="{9C7E0086-ABBB-4B56-B4BA-D69381C33771}" dt="2023-03-31T09:25:07.987" v="214"/>
          <ac:spMkLst>
            <pc:docMk/>
            <pc:sldMk cId="421853389" sldId="256"/>
            <ac:spMk id="3" creationId="{061DF0E7-A326-E93E-C0C1-96F9995BDE93}"/>
          </ac:spMkLst>
        </pc:spChg>
        <pc:spChg chg="del">
          <ac:chgData name="Eliza Gaweł" userId="e7fba05fb6e29eb1" providerId="LiveId" clId="{9C7E0086-ABBB-4B56-B4BA-D69381C33771}" dt="2023-03-31T09:21:47.459" v="4" actId="21"/>
          <ac:spMkLst>
            <pc:docMk/>
            <pc:sldMk cId="421853389" sldId="256"/>
            <ac:spMk id="6" creationId="{DAA1F588-09B2-78DB-856C-A5BFA231559C}"/>
          </ac:spMkLst>
        </pc:spChg>
        <pc:picChg chg="del">
          <ac:chgData name="Eliza Gaweł" userId="e7fba05fb6e29eb1" providerId="LiveId" clId="{9C7E0086-ABBB-4B56-B4BA-D69381C33771}" dt="2023-03-31T09:21:44.299" v="3" actId="478"/>
          <ac:picMkLst>
            <pc:docMk/>
            <pc:sldMk cId="421853389" sldId="256"/>
            <ac:picMk id="4" creationId="{72341556-8A34-4B80-7D82-62A13AEF05CF}"/>
          </ac:picMkLst>
        </pc:picChg>
        <pc:picChg chg="add del mod">
          <ac:chgData name="Eliza Gaweł" userId="e7fba05fb6e29eb1" providerId="LiveId" clId="{9C7E0086-ABBB-4B56-B4BA-D69381C33771}" dt="2023-04-03T17:21:13.707" v="222" actId="478"/>
          <ac:picMkLst>
            <pc:docMk/>
            <pc:sldMk cId="421853389" sldId="256"/>
            <ac:picMk id="5" creationId="{0EBCEBEA-4B6D-8B4E-8759-0CD9370D40C7}"/>
          </ac:picMkLst>
        </pc:picChg>
        <pc:picChg chg="del">
          <ac:chgData name="Eliza Gaweł" userId="e7fba05fb6e29eb1" providerId="LiveId" clId="{9C7E0086-ABBB-4B56-B4BA-D69381C33771}" dt="2023-03-31T09:21:41.337" v="0" actId="478"/>
          <ac:picMkLst>
            <pc:docMk/>
            <pc:sldMk cId="421853389" sldId="256"/>
            <ac:picMk id="5" creationId="{44AE67C4-D547-1D8A-0674-9A1470EEFDBD}"/>
          </ac:picMkLst>
        </pc:picChg>
        <pc:picChg chg="add mod">
          <ac:chgData name="Eliza Gaweł" userId="e7fba05fb6e29eb1" providerId="LiveId" clId="{9C7E0086-ABBB-4B56-B4BA-D69381C33771}" dt="2023-04-03T17:21:24.852" v="227" actId="1076"/>
          <ac:picMkLst>
            <pc:docMk/>
            <pc:sldMk cId="421853389" sldId="256"/>
            <ac:picMk id="6" creationId="{649BC3B1-BC6F-F83C-D3A6-DB91E179DBAE}"/>
          </ac:picMkLst>
        </pc:picChg>
        <pc:picChg chg="del">
          <ac:chgData name="Eliza Gaweł" userId="e7fba05fb6e29eb1" providerId="LiveId" clId="{9C7E0086-ABBB-4B56-B4BA-D69381C33771}" dt="2023-03-31T09:21:42.910" v="2" actId="478"/>
          <ac:picMkLst>
            <pc:docMk/>
            <pc:sldMk cId="421853389" sldId="256"/>
            <ac:picMk id="7" creationId="{385E00B6-CAB6-2237-BC7E-91E92CFC2C6E}"/>
          </ac:picMkLst>
        </pc:picChg>
        <pc:picChg chg="del">
          <ac:chgData name="Eliza Gaweł" userId="e7fba05fb6e29eb1" providerId="LiveId" clId="{9C7E0086-ABBB-4B56-B4BA-D69381C33771}" dt="2023-03-31T09:21:42.039" v="1" actId="478"/>
          <ac:picMkLst>
            <pc:docMk/>
            <pc:sldMk cId="421853389" sldId="256"/>
            <ac:picMk id="9" creationId="{5C083D28-F32E-CBD4-97B7-A2D32368C6D3}"/>
          </ac:picMkLst>
        </pc:picChg>
        <pc:picChg chg="add mod">
          <ac:chgData name="Eliza Gaweł" userId="e7fba05fb6e29eb1" providerId="LiveId" clId="{9C7E0086-ABBB-4B56-B4BA-D69381C33771}" dt="2023-03-31T09:22:00.631" v="7" actId="1076"/>
          <ac:picMkLst>
            <pc:docMk/>
            <pc:sldMk cId="421853389" sldId="256"/>
            <ac:picMk id="10" creationId="{A270A084-A350-6B76-3650-B031A21D9287}"/>
          </ac:picMkLst>
        </pc:picChg>
        <pc:picChg chg="add del mod">
          <ac:chgData name="Eliza Gaweł" userId="e7fba05fb6e29eb1" providerId="LiveId" clId="{9C7E0086-ABBB-4B56-B4BA-D69381C33771}" dt="2023-04-03T17:13:42.153" v="215" actId="478"/>
          <ac:picMkLst>
            <pc:docMk/>
            <pc:sldMk cId="421853389" sldId="256"/>
            <ac:picMk id="12" creationId="{376C9B2C-AA0D-5BB8-65FD-0FBDD111F884}"/>
          </ac:picMkLst>
        </pc:picChg>
      </pc:sldChg>
    </pc:docChg>
  </pc:docChgLst>
  <pc:docChgLst>
    <pc:chgData name="Eliza Gaweł" userId="e7fba05fb6e29eb1" providerId="LiveId" clId="{1C917421-F9AD-4FC2-83E7-326029497173}"/>
    <pc:docChg chg="undo custSel modSld">
      <pc:chgData name="Eliza Gaweł" userId="e7fba05fb6e29eb1" providerId="LiveId" clId="{1C917421-F9AD-4FC2-83E7-326029497173}" dt="2023-01-03T20:59:28.895" v="54" actId="27636"/>
      <pc:docMkLst>
        <pc:docMk/>
      </pc:docMkLst>
      <pc:sldChg chg="addSp delSp modSp mod">
        <pc:chgData name="Eliza Gaweł" userId="e7fba05fb6e29eb1" providerId="LiveId" clId="{1C917421-F9AD-4FC2-83E7-326029497173}" dt="2023-01-03T20:59:28.895" v="54" actId="27636"/>
        <pc:sldMkLst>
          <pc:docMk/>
          <pc:sldMk cId="421853389" sldId="256"/>
        </pc:sldMkLst>
        <pc:spChg chg="mod">
          <ac:chgData name="Eliza Gaweł" userId="e7fba05fb6e29eb1" providerId="LiveId" clId="{1C917421-F9AD-4FC2-83E7-326029497173}" dt="2023-01-03T20:52:20.422" v="43" actId="20577"/>
          <ac:spMkLst>
            <pc:docMk/>
            <pc:sldMk cId="421853389" sldId="256"/>
            <ac:spMk id="2" creationId="{F6D649FD-7D35-E6F5-EB3C-8BCD6224254E}"/>
          </ac:spMkLst>
        </pc:spChg>
        <pc:spChg chg="mod">
          <ac:chgData name="Eliza Gaweł" userId="e7fba05fb6e29eb1" providerId="LiveId" clId="{1C917421-F9AD-4FC2-83E7-326029497173}" dt="2023-01-03T20:59:28.895" v="54" actId="27636"/>
          <ac:spMkLst>
            <pc:docMk/>
            <pc:sldMk cId="421853389" sldId="256"/>
            <ac:spMk id="3" creationId="{061DF0E7-A326-E93E-C0C1-96F9995BDE93}"/>
          </ac:spMkLst>
        </pc:spChg>
        <pc:spChg chg="mod">
          <ac:chgData name="Eliza Gaweł" userId="e7fba05fb6e29eb1" providerId="LiveId" clId="{1C917421-F9AD-4FC2-83E7-326029497173}" dt="2023-01-03T18:54:34.400" v="6" actId="1076"/>
          <ac:spMkLst>
            <pc:docMk/>
            <pc:sldMk cId="421853389" sldId="256"/>
            <ac:spMk id="6" creationId="{DAA1F588-09B2-78DB-856C-A5BFA231559C}"/>
          </ac:spMkLst>
        </pc:spChg>
        <pc:picChg chg="add mod">
          <ac:chgData name="Eliza Gaweł" userId="e7fba05fb6e29eb1" providerId="LiveId" clId="{1C917421-F9AD-4FC2-83E7-326029497173}" dt="2023-01-03T20:52:40.776" v="47" actId="1076"/>
          <ac:picMkLst>
            <pc:docMk/>
            <pc:sldMk cId="421853389" sldId="256"/>
            <ac:picMk id="5" creationId="{44AE67C4-D547-1D8A-0674-9A1470EEFDBD}"/>
          </ac:picMkLst>
        </pc:picChg>
        <pc:picChg chg="add mod">
          <ac:chgData name="Eliza Gaweł" userId="e7fba05fb6e29eb1" providerId="LiveId" clId="{1C917421-F9AD-4FC2-83E7-326029497173}" dt="2023-01-03T20:52:45.849" v="48" actId="1076"/>
          <ac:picMkLst>
            <pc:docMk/>
            <pc:sldMk cId="421853389" sldId="256"/>
            <ac:picMk id="7" creationId="{385E00B6-CAB6-2237-BC7E-91E92CFC2C6E}"/>
          </ac:picMkLst>
        </pc:picChg>
        <pc:picChg chg="add del mod">
          <ac:chgData name="Eliza Gaweł" userId="e7fba05fb6e29eb1" providerId="LiveId" clId="{1C917421-F9AD-4FC2-83E7-326029497173}" dt="2023-01-03T20:51:40.786" v="27"/>
          <ac:picMkLst>
            <pc:docMk/>
            <pc:sldMk cId="421853389" sldId="256"/>
            <ac:picMk id="8" creationId="{E0440C8D-79E4-72F6-01CB-614A42C7254F}"/>
          </ac:picMkLst>
        </pc:picChg>
        <pc:picChg chg="add mod">
          <ac:chgData name="Eliza Gaweł" userId="e7fba05fb6e29eb1" providerId="LiveId" clId="{1C917421-F9AD-4FC2-83E7-326029497173}" dt="2023-01-03T20:52:38.498" v="46" actId="1076"/>
          <ac:picMkLst>
            <pc:docMk/>
            <pc:sldMk cId="421853389" sldId="256"/>
            <ac:picMk id="9" creationId="{5C083D28-F32E-CBD4-97B7-A2D32368C6D3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E9488012-0354-A099-58C1-C21BED9D868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xmlns="" id="{3F16B259-A923-B2E1-0523-C24642EE0E9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xmlns="" id="{02D25FD7-A2BD-F1D3-2303-2756F42DC6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080C4-BA67-4685-ACA1-CDFB9307A414}" type="datetimeFigureOut">
              <a:rPr lang="pl-PL" smtClean="0"/>
              <a:pPr/>
              <a:t>04.04.2023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xmlns="" id="{2F7A0C10-7450-FA11-87BB-7238216A8D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xmlns="" id="{4ACF11D3-B1F2-5F34-FF5C-E15E89E2A6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AE555-6C5D-478E-B8F5-F2203061E825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7847919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7D6F6F99-1CD6-9EE7-D875-4E2458817F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xmlns="" id="{2402BD4E-07E8-F0DD-F9F8-FEFF70CEEC0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xmlns="" id="{3531E797-1312-AAE7-37C2-BA4A100E7C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080C4-BA67-4685-ACA1-CDFB9307A414}" type="datetimeFigureOut">
              <a:rPr lang="pl-PL" smtClean="0"/>
              <a:pPr/>
              <a:t>04.04.2023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xmlns="" id="{1EFFDC16-488D-C39E-7F9E-4A3DBBB597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xmlns="" id="{5178BE99-632E-8F8C-4A2C-C3E9A09E23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AE555-6C5D-478E-B8F5-F2203061E825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33500027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xmlns="" id="{B88EBA5D-CD9A-AC1A-C2B1-A0346F7AAAE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xmlns="" id="{7B5671F4-AC3A-0C23-F366-6B1387DCD00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xmlns="" id="{BDFF49A0-0548-5919-5B72-A56E4321AE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080C4-BA67-4685-ACA1-CDFB9307A414}" type="datetimeFigureOut">
              <a:rPr lang="pl-PL" smtClean="0"/>
              <a:pPr/>
              <a:t>04.04.2023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xmlns="" id="{0EE9F1FD-64BE-5FDE-DAB7-A6CB45F533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xmlns="" id="{3A39EA11-B586-429C-AD40-9D05BA74A8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AE555-6C5D-478E-B8F5-F2203061E825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25783012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4D09E3B2-BEC0-AAC3-359E-DA6D662654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BCEBB5CA-3D3A-72D9-C18B-B8D9EA1930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xmlns="" id="{5C6851E6-3CCA-9C1F-FAEF-347E1BB3BB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080C4-BA67-4685-ACA1-CDFB9307A414}" type="datetimeFigureOut">
              <a:rPr lang="pl-PL" smtClean="0"/>
              <a:pPr/>
              <a:t>04.04.2023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xmlns="" id="{66745310-F84B-6D71-B5DC-C395EC671A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xmlns="" id="{83EDC33E-5152-5050-2B73-F025CAF337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AE555-6C5D-478E-B8F5-F2203061E825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33319123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413633FC-DF37-144C-2DF4-3C7BB0C8A4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xmlns="" id="{16FD0485-B915-387D-0157-FF83DC5025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xmlns="" id="{FDABE783-F1A0-1602-250C-9FFFB8002B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080C4-BA67-4685-ACA1-CDFB9307A414}" type="datetimeFigureOut">
              <a:rPr lang="pl-PL" smtClean="0"/>
              <a:pPr/>
              <a:t>04.04.2023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xmlns="" id="{E209970A-252D-3FB0-2839-56ED10F138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xmlns="" id="{76507DF0-6305-4AA1-6E34-CA772100B3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AE555-6C5D-478E-B8F5-F2203061E825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33348095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B2FB7255-2AC5-A383-6E32-D8CCCD86BC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04B59784-8981-3115-0BA0-76B99064C0D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xmlns="" id="{B6B07948-C1FE-9CDE-47CE-A7DC3C3F5AE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xmlns="" id="{6B5FC4DD-6C8F-AA59-8467-60FD9135A8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080C4-BA67-4685-ACA1-CDFB9307A414}" type="datetimeFigureOut">
              <a:rPr lang="pl-PL" smtClean="0"/>
              <a:pPr/>
              <a:t>04.04.2023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xmlns="" id="{85A0271F-394C-F0C8-177D-BB9473C98B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xmlns="" id="{A4CA841A-3772-BCD6-CD37-B8727D5658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AE555-6C5D-478E-B8F5-F2203061E825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17307553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4A6D0E7E-020E-AA7A-BA8C-F60328DD94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xmlns="" id="{191BB88E-5C81-FB8A-39F9-7DE62FDE1F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xmlns="" id="{8485128B-1600-F838-68B4-F94CD65018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xmlns="" id="{02B26C5D-1041-3174-48AC-EAAFF2B59C0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xmlns="" id="{148C834B-5BCB-9793-1EFC-4BE8A1A9843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xmlns="" id="{2FA3FFDF-9CEB-309E-8398-F733E667ED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080C4-BA67-4685-ACA1-CDFB9307A414}" type="datetimeFigureOut">
              <a:rPr lang="pl-PL" smtClean="0"/>
              <a:pPr/>
              <a:t>04.04.2023</a:t>
            </a:fld>
            <a:endParaRPr lang="pl-PL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xmlns="" id="{60931CDB-1846-6CA1-FE4B-CF9962AE8C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xmlns="" id="{BD6B5D24-CBA4-D492-D641-DC683BD148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AE555-6C5D-478E-B8F5-F2203061E825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23199794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C4AE6B44-2C8E-E036-D853-71C0DDA31D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xmlns="" id="{B58FBAD8-3280-E151-E464-221CAD5DBD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080C4-BA67-4685-ACA1-CDFB9307A414}" type="datetimeFigureOut">
              <a:rPr lang="pl-PL" smtClean="0"/>
              <a:pPr/>
              <a:t>04.04.2023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xmlns="" id="{4F535543-6021-2E6E-1B85-B15EEC68AB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xmlns="" id="{B369DD06-84B8-4186-95F4-47C7811F5E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AE555-6C5D-478E-B8F5-F2203061E825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20961667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xmlns="" id="{9FBB8675-38FA-D328-DD68-88EA5638C7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080C4-BA67-4685-ACA1-CDFB9307A414}" type="datetimeFigureOut">
              <a:rPr lang="pl-PL" smtClean="0"/>
              <a:pPr/>
              <a:t>04.04.2023</a:t>
            </a:fld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xmlns="" id="{3927E8D7-6FFE-5C8B-2A98-EE1552D4C5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xmlns="" id="{D9F98F04-7659-2253-85B8-8BE0179222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AE555-6C5D-478E-B8F5-F2203061E825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30791761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FB8F00A6-1525-D424-1451-3F0B67697A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79136518-A14F-BE7D-337F-C1522462E0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xmlns="" id="{6DD57033-E861-6411-36CB-15FD245EADF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xmlns="" id="{9EA1134C-37A1-3EE0-0D7B-B97F3714A2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080C4-BA67-4685-ACA1-CDFB9307A414}" type="datetimeFigureOut">
              <a:rPr lang="pl-PL" smtClean="0"/>
              <a:pPr/>
              <a:t>04.04.2023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xmlns="" id="{03BB8B55-A9C2-DC77-369A-2877C7B3BB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xmlns="" id="{FC1C5319-5133-4BA6-DEC9-39D8BC5C4F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AE555-6C5D-478E-B8F5-F2203061E825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25133059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48A9BF68-B7ED-4C8E-1385-86FE0A8936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xmlns="" id="{F866A011-02C5-8D94-17E0-A509578F5E5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xmlns="" id="{E7F2E68F-2D10-1CFA-34F5-B3F6D8DB93E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xmlns="" id="{88A5BBCB-8C71-BA75-7854-84AE4E36E5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080C4-BA67-4685-ACA1-CDFB9307A414}" type="datetimeFigureOut">
              <a:rPr lang="pl-PL" smtClean="0"/>
              <a:pPr/>
              <a:t>04.04.2023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xmlns="" id="{AA9D42D9-B72B-3326-253B-3C0D9C46D2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xmlns="" id="{90FD544F-0522-2233-FCB7-62C8E34DD5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AE555-6C5D-478E-B8F5-F2203061E825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22739247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xmlns="" id="{59EA8352-05B9-3162-3C7D-D9C32C53D5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xmlns="" id="{234127A6-9E25-2163-F0A5-DE7CE9C848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xmlns="" id="{801FFDB2-3F10-FBDB-34C1-DA9CC34D684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C080C4-BA67-4685-ACA1-CDFB9307A414}" type="datetimeFigureOut">
              <a:rPr lang="pl-PL" smtClean="0"/>
              <a:pPr/>
              <a:t>04.04.2023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xmlns="" id="{993CFAF9-73D8-1F23-19E2-28E9C5F0025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xmlns="" id="{FEABD0CB-100C-769B-EFBE-AC83121FD41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2AE555-6C5D-478E-B8F5-F2203061E825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9067873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F6D649FD-7D35-E6F5-EB3C-8BCD6224254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04975" y="1095375"/>
            <a:ext cx="9144000" cy="1840602"/>
          </a:xfrm>
        </p:spPr>
        <p:txBody>
          <a:bodyPr/>
          <a:lstStyle/>
          <a:p>
            <a:r>
              <a:rPr lang="pl-PL" dirty="0"/>
              <a:t>Tytuł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xmlns="" id="{061DF0E7-A326-E93E-C0C1-96F9995BDE9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06858" y="3257873"/>
            <a:ext cx="9242117" cy="1655762"/>
          </a:xfrm>
        </p:spPr>
        <p:txBody>
          <a:bodyPr>
            <a:normAutofit fontScale="92500"/>
          </a:bodyPr>
          <a:lstStyle/>
          <a:p>
            <a:pPr algn="ctr" defTabSz="914400">
              <a:spcBef>
                <a:spcPct val="50000"/>
              </a:spcBef>
            </a:pPr>
            <a:r>
              <a:rPr lang="pl-PL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Imię_Nazwisko</a:t>
            </a:r>
            <a:r>
              <a:rPr lang="pl-PL" sz="3600" i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pl-PL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,</a:t>
            </a:r>
            <a:r>
              <a:rPr lang="en-US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Imię_Nazwisko</a:t>
            </a:r>
            <a:r>
              <a:rPr lang="pl-PL" sz="3600" i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pl-PL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Imię_Nazwisko</a:t>
            </a:r>
            <a:r>
              <a:rPr lang="pl-PL" sz="3600" i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pl-PL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 defTabSz="914400"/>
            <a:r>
              <a:rPr lang="pl-PL" sz="24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pl-P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Afiliacja </a:t>
            </a:r>
            <a:r>
              <a:rPr lang="pl-PL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uczelni_</a:t>
            </a:r>
            <a:r>
              <a:rPr lang="pl-P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miejscowość</a:t>
            </a:r>
            <a:r>
              <a:rPr lang="pl-PL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_</a:t>
            </a:r>
            <a:r>
              <a:rPr lang="pl-P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kraj</a:t>
            </a:r>
            <a:r>
              <a:rPr lang="pl-P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 defTabSz="914400"/>
            <a:r>
              <a:rPr lang="en-US" sz="24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pl-P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Afiliacja </a:t>
            </a:r>
            <a:r>
              <a:rPr lang="pl-PL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uczelni_</a:t>
            </a:r>
            <a:r>
              <a:rPr lang="pl-P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miejscowość</a:t>
            </a:r>
            <a:r>
              <a:rPr lang="pl-PL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_</a:t>
            </a:r>
            <a:r>
              <a:rPr lang="pl-P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kraj</a:t>
            </a:r>
            <a:r>
              <a:rPr lang="pl-PL" sz="24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endParaRPr lang="pl-PL" dirty="0"/>
          </a:p>
        </p:txBody>
      </p:sp>
      <p:pic>
        <p:nvPicPr>
          <p:cNvPr id="10" name="Obraz 9">
            <a:extLst>
              <a:ext uri="{FF2B5EF4-FFF2-40B4-BE49-F238E27FC236}">
                <a16:creationId xmlns:a16="http://schemas.microsoft.com/office/drawing/2014/main" xmlns="" id="{A270A084-A350-6B76-3650-B031A21D928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045775" y="354301"/>
            <a:ext cx="8871195" cy="1312574"/>
          </a:xfrm>
          <a:prstGeom prst="rect">
            <a:avLst/>
          </a:prstGeom>
        </p:spPr>
      </p:pic>
      <p:pic>
        <p:nvPicPr>
          <p:cNvPr id="6" name="Obraz 5">
            <a:extLst>
              <a:ext uri="{FF2B5EF4-FFF2-40B4-BE49-F238E27FC236}">
                <a16:creationId xmlns:a16="http://schemas.microsoft.com/office/drawing/2014/main" xmlns="" id="{649BC3B1-BC6F-F83C-D3A6-DB91E179DBA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123950" y="5235531"/>
            <a:ext cx="10229850" cy="12528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21853389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11</Words>
  <Application>Microsoft Office PowerPoint</Application>
  <PresentationFormat>Niestandardowy</PresentationFormat>
  <Paragraphs>4</Paragraphs>
  <Slides>1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</vt:i4>
      </vt:variant>
    </vt:vector>
  </HeadingPairs>
  <TitlesOfParts>
    <vt:vector size="2" baseType="lpstr">
      <vt:lpstr>Motyw pakietu Office</vt:lpstr>
      <vt:lpstr>Tytuł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Eliza Gaweł</dc:creator>
  <cp:lastModifiedBy>PC</cp:lastModifiedBy>
  <cp:revision>1</cp:revision>
  <dcterms:created xsi:type="dcterms:W3CDTF">2023-01-03T18:49:58Z</dcterms:created>
  <dcterms:modified xsi:type="dcterms:W3CDTF">2023-04-04T06:15:21Z</dcterms:modified>
</cp:coreProperties>
</file>