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30240288" cy="40319325"/>
  <p:notesSz cx="6858000" cy="9144000"/>
  <p:defaultTextStyle>
    <a:defPPr>
      <a:defRPr lang="en-US"/>
    </a:defPPr>
    <a:lvl1pPr algn="l" defTabSz="4030248" rtl="0" fontAlgn="base">
      <a:spcBef>
        <a:spcPct val="0"/>
      </a:spcBef>
      <a:spcAft>
        <a:spcPct val="0"/>
      </a:spcAft>
      <a:defRPr sz="7915" kern="1200">
        <a:solidFill>
          <a:schemeClr val="tx1"/>
        </a:solidFill>
        <a:latin typeface="Arial" charset="0"/>
        <a:ea typeface="+mn-ea"/>
        <a:cs typeface="+mn-cs"/>
      </a:defRPr>
    </a:lvl1pPr>
    <a:lvl2pPr marL="2015125" indent="-1573789" algn="l" defTabSz="4030248" rtl="0" fontAlgn="base">
      <a:spcBef>
        <a:spcPct val="0"/>
      </a:spcBef>
      <a:spcAft>
        <a:spcPct val="0"/>
      </a:spcAft>
      <a:defRPr sz="7915" kern="1200">
        <a:solidFill>
          <a:schemeClr val="tx1"/>
        </a:solidFill>
        <a:latin typeface="Arial" charset="0"/>
        <a:ea typeface="+mn-ea"/>
        <a:cs typeface="+mn-cs"/>
      </a:defRPr>
    </a:lvl2pPr>
    <a:lvl3pPr marL="4030248" indent="-3147578" algn="l" defTabSz="4030248" rtl="0" fontAlgn="base">
      <a:spcBef>
        <a:spcPct val="0"/>
      </a:spcBef>
      <a:spcAft>
        <a:spcPct val="0"/>
      </a:spcAft>
      <a:defRPr sz="7915" kern="1200">
        <a:solidFill>
          <a:schemeClr val="tx1"/>
        </a:solidFill>
        <a:latin typeface="Arial" charset="0"/>
        <a:ea typeface="+mn-ea"/>
        <a:cs typeface="+mn-cs"/>
      </a:defRPr>
    </a:lvl3pPr>
    <a:lvl4pPr marL="6046905" indent="-4722899" algn="l" defTabSz="4030248" rtl="0" fontAlgn="base">
      <a:spcBef>
        <a:spcPct val="0"/>
      </a:spcBef>
      <a:spcAft>
        <a:spcPct val="0"/>
      </a:spcAft>
      <a:defRPr sz="7915" kern="1200">
        <a:solidFill>
          <a:schemeClr val="tx1"/>
        </a:solidFill>
        <a:latin typeface="Arial" charset="0"/>
        <a:ea typeface="+mn-ea"/>
        <a:cs typeface="+mn-cs"/>
      </a:defRPr>
    </a:lvl4pPr>
    <a:lvl5pPr marL="8062029" indent="-6296689" algn="l" defTabSz="4030248" rtl="0" fontAlgn="base">
      <a:spcBef>
        <a:spcPct val="0"/>
      </a:spcBef>
      <a:spcAft>
        <a:spcPct val="0"/>
      </a:spcAft>
      <a:defRPr sz="7915" kern="1200">
        <a:solidFill>
          <a:schemeClr val="tx1"/>
        </a:solidFill>
        <a:latin typeface="Arial" charset="0"/>
        <a:ea typeface="+mn-ea"/>
        <a:cs typeface="+mn-cs"/>
      </a:defRPr>
    </a:lvl5pPr>
    <a:lvl6pPr marL="2206676" algn="l" defTabSz="882670" rtl="0" eaLnBrk="1" latinLnBrk="0" hangingPunct="1">
      <a:defRPr sz="7915" kern="1200">
        <a:solidFill>
          <a:schemeClr val="tx1"/>
        </a:solidFill>
        <a:latin typeface="Arial" charset="0"/>
        <a:ea typeface="+mn-ea"/>
        <a:cs typeface="+mn-cs"/>
      </a:defRPr>
    </a:lvl6pPr>
    <a:lvl7pPr marL="2648011" algn="l" defTabSz="882670" rtl="0" eaLnBrk="1" latinLnBrk="0" hangingPunct="1">
      <a:defRPr sz="7915" kern="1200">
        <a:solidFill>
          <a:schemeClr val="tx1"/>
        </a:solidFill>
        <a:latin typeface="Arial" charset="0"/>
        <a:ea typeface="+mn-ea"/>
        <a:cs typeface="+mn-cs"/>
      </a:defRPr>
    </a:lvl7pPr>
    <a:lvl8pPr marL="3089346" algn="l" defTabSz="882670" rtl="0" eaLnBrk="1" latinLnBrk="0" hangingPunct="1">
      <a:defRPr sz="7915" kern="1200">
        <a:solidFill>
          <a:schemeClr val="tx1"/>
        </a:solidFill>
        <a:latin typeface="Arial" charset="0"/>
        <a:ea typeface="+mn-ea"/>
        <a:cs typeface="+mn-cs"/>
      </a:defRPr>
    </a:lvl8pPr>
    <a:lvl9pPr marL="3530681" algn="l" defTabSz="882670" rtl="0" eaLnBrk="1" latinLnBrk="0" hangingPunct="1">
      <a:defRPr sz="7915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2699" userDrawn="1">
          <p15:clr>
            <a:srgbClr val="A4A3A4"/>
          </p15:clr>
        </p15:guide>
        <p15:guide id="2" pos="95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5A1F31-2CC0-4DBB-93E7-7774E0CA76B7}" v="4" dt="2023-04-03T17:20:52.2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59" autoAdjust="0"/>
    <p:restoredTop sz="86406" autoAdjust="0"/>
  </p:normalViewPr>
  <p:slideViewPr>
    <p:cSldViewPr>
      <p:cViewPr varScale="1">
        <p:scale>
          <a:sx n="15" d="100"/>
          <a:sy n="15" d="100"/>
        </p:scale>
        <p:origin x="-3174" y="-222"/>
      </p:cViewPr>
      <p:guideLst>
        <p:guide orient="horz" pos="12699"/>
        <p:guide pos="9525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za Gaweł" userId="e7fba05fb6e29eb1" providerId="LiveId" clId="{275A1F31-2CC0-4DBB-93E7-7774E0CA76B7}"/>
    <pc:docChg chg="custSel modSld">
      <pc:chgData name="Eliza Gaweł" userId="e7fba05fb6e29eb1" providerId="LiveId" clId="{275A1F31-2CC0-4DBB-93E7-7774E0CA76B7}" dt="2023-04-03T17:21:00.468" v="26" actId="1076"/>
      <pc:docMkLst>
        <pc:docMk/>
      </pc:docMkLst>
      <pc:sldChg chg="addSp delSp modSp mod">
        <pc:chgData name="Eliza Gaweł" userId="e7fba05fb6e29eb1" providerId="LiveId" clId="{275A1F31-2CC0-4DBB-93E7-7774E0CA76B7}" dt="2023-04-03T17:21:00.468" v="26" actId="1076"/>
        <pc:sldMkLst>
          <pc:docMk/>
          <pc:sldMk cId="0" sldId="256"/>
        </pc:sldMkLst>
        <pc:picChg chg="del">
          <ac:chgData name="Eliza Gaweł" userId="e7fba05fb6e29eb1" providerId="LiveId" clId="{275A1F31-2CC0-4DBB-93E7-7774E0CA76B7}" dt="2023-03-31T09:03:13.069" v="6" actId="478"/>
          <ac:picMkLst>
            <pc:docMk/>
            <pc:sldMk cId="0" sldId="256"/>
            <ac:picMk id="4" creationId="{A248E398-98EB-76C1-7C1F-07DBA6B7AD5E}"/>
          </ac:picMkLst>
        </pc:picChg>
        <pc:picChg chg="add del mod">
          <ac:chgData name="Eliza Gaweł" userId="e7fba05fb6e29eb1" providerId="LiveId" clId="{275A1F31-2CC0-4DBB-93E7-7774E0CA76B7}" dt="2023-04-03T17:20:51.556" v="21" actId="478"/>
          <ac:picMkLst>
            <pc:docMk/>
            <pc:sldMk cId="0" sldId="256"/>
            <ac:picMk id="5" creationId="{3CD75A3C-8259-AD0F-4386-0149512833E6}"/>
          </ac:picMkLst>
        </pc:picChg>
        <pc:picChg chg="del">
          <ac:chgData name="Eliza Gaweł" userId="e7fba05fb6e29eb1" providerId="LiveId" clId="{275A1F31-2CC0-4DBB-93E7-7774E0CA76B7}" dt="2023-03-31T09:03:03.266" v="2" actId="478"/>
          <ac:picMkLst>
            <pc:docMk/>
            <pc:sldMk cId="0" sldId="256"/>
            <ac:picMk id="6" creationId="{38D3C743-AE2F-3C51-FDC2-0A4D6FBC41D2}"/>
          </ac:picMkLst>
        </pc:picChg>
        <pc:picChg chg="add mod">
          <ac:chgData name="Eliza Gaweł" userId="e7fba05fb6e29eb1" providerId="LiveId" clId="{275A1F31-2CC0-4DBB-93E7-7774E0CA76B7}" dt="2023-04-03T17:21:00.468" v="26" actId="1076"/>
          <ac:picMkLst>
            <pc:docMk/>
            <pc:sldMk cId="0" sldId="256"/>
            <ac:picMk id="6" creationId="{CB726E25-0C67-A954-3FD8-4F2C66B2455F}"/>
          </ac:picMkLst>
        </pc:picChg>
        <pc:picChg chg="del">
          <ac:chgData name="Eliza Gaweł" userId="e7fba05fb6e29eb1" providerId="LiveId" clId="{275A1F31-2CC0-4DBB-93E7-7774E0CA76B7}" dt="2023-03-31T09:03:02.508" v="1" actId="478"/>
          <ac:picMkLst>
            <pc:docMk/>
            <pc:sldMk cId="0" sldId="256"/>
            <ac:picMk id="8" creationId="{D675ABB4-9DBE-A358-F9E3-47B171EDB0F4}"/>
          </ac:picMkLst>
        </pc:picChg>
        <pc:picChg chg="add mod">
          <ac:chgData name="Eliza Gaweł" userId="e7fba05fb6e29eb1" providerId="LiveId" clId="{275A1F31-2CC0-4DBB-93E7-7774E0CA76B7}" dt="2023-03-31T09:03:10.357" v="5" actId="1076"/>
          <ac:picMkLst>
            <pc:docMk/>
            <pc:sldMk cId="0" sldId="256"/>
            <ac:picMk id="13" creationId="{08385C69-DD03-6024-01A7-FD7A7807B437}"/>
          </ac:picMkLst>
        </pc:picChg>
        <pc:picChg chg="add del mod">
          <ac:chgData name="Eliza Gaweł" userId="e7fba05fb6e29eb1" providerId="LiveId" clId="{275A1F31-2CC0-4DBB-93E7-7774E0CA76B7}" dt="2023-04-03T17:13:00.842" v="13" actId="478"/>
          <ac:picMkLst>
            <pc:docMk/>
            <pc:sldMk cId="0" sldId="256"/>
            <ac:picMk id="15" creationId="{DC760D75-1731-7F00-DCA2-EFDB2112C8D2}"/>
          </ac:picMkLst>
        </pc:picChg>
        <pc:picChg chg="del">
          <ac:chgData name="Eliza Gaweł" userId="e7fba05fb6e29eb1" providerId="LiveId" clId="{275A1F31-2CC0-4DBB-93E7-7774E0CA76B7}" dt="2023-03-31T09:03:00.627" v="0" actId="478"/>
          <ac:picMkLst>
            <pc:docMk/>
            <pc:sldMk cId="0" sldId="256"/>
            <ac:picMk id="17" creationId="{1A9D060D-15F7-A2DD-A6AB-4BDF9CD5080F}"/>
          </ac:picMkLst>
        </pc:picChg>
      </pc:sldChg>
    </pc:docChg>
  </pc:docChgLst>
  <pc:docChgLst>
    <pc:chgData name="Eliza Gaweł" userId="e7fba05fb6e29eb1" providerId="LiveId" clId="{609ABE2E-9B32-464B-AEFF-A2389AD3F85C}"/>
    <pc:docChg chg="undo custSel modSld">
      <pc:chgData name="Eliza Gaweł" userId="e7fba05fb6e29eb1" providerId="LiveId" clId="{609ABE2E-9B32-464B-AEFF-A2389AD3F85C}" dt="2022-12-08T14:59:01.411" v="417" actId="255"/>
      <pc:docMkLst>
        <pc:docMk/>
      </pc:docMkLst>
      <pc:sldChg chg="addSp delSp modSp mod">
        <pc:chgData name="Eliza Gaweł" userId="e7fba05fb6e29eb1" providerId="LiveId" clId="{609ABE2E-9B32-464B-AEFF-A2389AD3F85C}" dt="2022-12-08T14:59:01.411" v="417" actId="255"/>
        <pc:sldMkLst>
          <pc:docMk/>
          <pc:sldMk cId="0" sldId="256"/>
        </pc:sldMkLst>
        <pc:spChg chg="add mod">
          <ac:chgData name="Eliza Gaweł" userId="e7fba05fb6e29eb1" providerId="LiveId" clId="{609ABE2E-9B32-464B-AEFF-A2389AD3F85C}" dt="2022-12-08T14:59:01.411" v="417" actId="255"/>
          <ac:spMkLst>
            <pc:docMk/>
            <pc:sldMk cId="0" sldId="256"/>
            <ac:spMk id="2" creationId="{38478662-A138-376C-A22F-5F9E0F003BF7}"/>
          </ac:spMkLst>
        </pc:spChg>
        <pc:spChg chg="add mod">
          <ac:chgData name="Eliza Gaweł" userId="e7fba05fb6e29eb1" providerId="LiveId" clId="{609ABE2E-9B32-464B-AEFF-A2389AD3F85C}" dt="2022-12-08T14:54:30.910" v="381" actId="1076"/>
          <ac:spMkLst>
            <pc:docMk/>
            <pc:sldMk cId="0" sldId="256"/>
            <ac:spMk id="3" creationId="{53E1FB8C-1FED-ACA8-C3D2-31AB41BADCE3}"/>
          </ac:spMkLst>
        </pc:spChg>
        <pc:spChg chg="add del mod">
          <ac:chgData name="Eliza Gaweł" userId="e7fba05fb6e29eb1" providerId="LiveId" clId="{609ABE2E-9B32-464B-AEFF-A2389AD3F85C}" dt="2022-12-08T14:52:01.940" v="378" actId="21"/>
          <ac:spMkLst>
            <pc:docMk/>
            <pc:sldMk cId="0" sldId="256"/>
            <ac:spMk id="5" creationId="{95575564-84D9-033E-4CEC-052C085A0082}"/>
          </ac:spMkLst>
        </pc:spChg>
        <pc:spChg chg="add mod">
          <ac:chgData name="Eliza Gaweł" userId="e7fba05fb6e29eb1" providerId="LiveId" clId="{609ABE2E-9B32-464B-AEFF-A2389AD3F85C}" dt="2022-12-08T14:58:38.590" v="414" actId="1076"/>
          <ac:spMkLst>
            <pc:docMk/>
            <pc:sldMk cId="0" sldId="256"/>
            <ac:spMk id="7" creationId="{53C6468C-2228-952B-F2FD-43DC3CA0150F}"/>
          </ac:spMkLst>
        </pc:spChg>
        <pc:spChg chg="add mod">
          <ac:chgData name="Eliza Gaweł" userId="e7fba05fb6e29eb1" providerId="LiveId" clId="{609ABE2E-9B32-464B-AEFF-A2389AD3F85C}" dt="2022-12-08T14:58:40.534" v="415" actId="1076"/>
          <ac:spMkLst>
            <pc:docMk/>
            <pc:sldMk cId="0" sldId="256"/>
            <ac:spMk id="9" creationId="{47473951-CFA7-318C-CEF4-D6E7A3B3BDA5}"/>
          </ac:spMkLst>
        </pc:spChg>
        <pc:spChg chg="add mod">
          <ac:chgData name="Eliza Gaweł" userId="e7fba05fb6e29eb1" providerId="LiveId" clId="{609ABE2E-9B32-464B-AEFF-A2389AD3F85C}" dt="2022-12-08T14:58:42.685" v="416" actId="1076"/>
          <ac:spMkLst>
            <pc:docMk/>
            <pc:sldMk cId="0" sldId="256"/>
            <ac:spMk id="10" creationId="{A204CCD6-76D9-4790-F582-723964143604}"/>
          </ac:spMkLst>
        </pc:spChg>
        <pc:spChg chg="add mod">
          <ac:chgData name="Eliza Gaweł" userId="e7fba05fb6e29eb1" providerId="LiveId" clId="{609ABE2E-9B32-464B-AEFF-A2389AD3F85C}" dt="2022-12-08T14:54:50.433" v="399" actId="20577"/>
          <ac:spMkLst>
            <pc:docMk/>
            <pc:sldMk cId="0" sldId="256"/>
            <ac:spMk id="11" creationId="{40B4E944-CEDE-D9CD-7088-60EF71CC770C}"/>
          </ac:spMkLst>
        </pc:spChg>
        <pc:spChg chg="add mod">
          <ac:chgData name="Eliza Gaweł" userId="e7fba05fb6e29eb1" providerId="LiveId" clId="{609ABE2E-9B32-464B-AEFF-A2389AD3F85C}" dt="2022-12-08T14:55:01.106" v="413" actId="20577"/>
          <ac:spMkLst>
            <pc:docMk/>
            <pc:sldMk cId="0" sldId="256"/>
            <ac:spMk id="12" creationId="{D744C5BC-DE68-1E0E-A7CC-342559936C5E}"/>
          </ac:spMkLst>
        </pc:spChg>
        <pc:picChg chg="mod">
          <ac:chgData name="Eliza Gaweł" userId="e7fba05fb6e29eb1" providerId="LiveId" clId="{609ABE2E-9B32-464B-AEFF-A2389AD3F85C}" dt="2022-12-08T14:35:52.836" v="0" actId="14100"/>
          <ac:picMkLst>
            <pc:docMk/>
            <pc:sldMk cId="0" sldId="256"/>
            <ac:picMk id="4" creationId="{A248E398-98EB-76C1-7C1F-07DBA6B7AD5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12525133"/>
            <a:ext cx="25704245" cy="86425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36043" y="22847617"/>
            <a:ext cx="21168202" cy="1030382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66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33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900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67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834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801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768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735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12490" y="37369313"/>
            <a:ext cx="7055116" cy="2147095"/>
          </a:xfrm>
          <a:prstGeom prst="rect">
            <a:avLst/>
          </a:prstGeom>
        </p:spPr>
        <p:txBody>
          <a:bodyPr/>
          <a:lstStyle>
            <a:lvl1pPr defTabSz="393378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CCFDC24-75D9-4A14-81AA-6458400C4064}" type="datetimeFigureOut">
              <a:rPr lang="en-GB"/>
              <a:pPr>
                <a:defRPr/>
              </a:pPr>
              <a:t>04/04/2023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672682" y="37369313"/>
            <a:ext cx="7055116" cy="2147095"/>
          </a:xfrm>
          <a:prstGeom prst="rect">
            <a:avLst/>
          </a:prstGeom>
        </p:spPr>
        <p:txBody>
          <a:bodyPr/>
          <a:lstStyle>
            <a:lvl1pPr defTabSz="393378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8FCC87E-92CC-497C-9A6B-2F84E3F604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014" y="1614643"/>
            <a:ext cx="27216260" cy="671988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2014" y="9407849"/>
            <a:ext cx="27216260" cy="2660888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12490" y="37369313"/>
            <a:ext cx="7055116" cy="2147095"/>
          </a:xfrm>
          <a:prstGeom prst="rect">
            <a:avLst/>
          </a:prstGeom>
        </p:spPr>
        <p:txBody>
          <a:bodyPr/>
          <a:lstStyle>
            <a:lvl1pPr defTabSz="393378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07C7E1A-A93A-4F02-973F-86FBD1AB8A9F}" type="datetimeFigureOut">
              <a:rPr lang="en-GB"/>
              <a:pPr>
                <a:defRPr/>
              </a:pPr>
              <a:t>04/04/2023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672682" y="37369313"/>
            <a:ext cx="7055116" cy="2147095"/>
          </a:xfrm>
          <a:prstGeom prst="rect">
            <a:avLst/>
          </a:prstGeom>
        </p:spPr>
        <p:txBody>
          <a:bodyPr/>
          <a:lstStyle>
            <a:lvl1pPr defTabSz="393378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2D898F9-42F2-4177-BDC4-A5305CB4C2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24209" y="1614649"/>
            <a:ext cx="6804064" cy="3440208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2015" y="1614649"/>
            <a:ext cx="19908190" cy="3440208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12490" y="37369313"/>
            <a:ext cx="7055116" cy="2147095"/>
          </a:xfrm>
          <a:prstGeom prst="rect">
            <a:avLst/>
          </a:prstGeom>
        </p:spPr>
        <p:txBody>
          <a:bodyPr/>
          <a:lstStyle>
            <a:lvl1pPr defTabSz="393378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3F338B-6A92-46DF-A84E-B6AF2FC45679}" type="datetimeFigureOut">
              <a:rPr lang="en-GB"/>
              <a:pPr>
                <a:defRPr/>
              </a:pPr>
              <a:t>04/04/2023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672682" y="37369313"/>
            <a:ext cx="7055116" cy="2147095"/>
          </a:xfrm>
          <a:prstGeom prst="rect">
            <a:avLst/>
          </a:prstGeom>
        </p:spPr>
        <p:txBody>
          <a:bodyPr/>
          <a:lstStyle>
            <a:lvl1pPr defTabSz="393378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CF0AA19-9D61-469D-9000-311B3E2FF3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735" y="12525217"/>
            <a:ext cx="25702818" cy="86422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35885" y="22848017"/>
            <a:ext cx="21168519" cy="1030336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30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61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91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225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53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83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45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FAE28-117A-46B6-9E5B-5906D98E8472}" type="datetimeFigureOut">
              <a:rPr lang="en-GB"/>
              <a:pPr>
                <a:defRPr/>
              </a:pPr>
              <a:t>04/04/2023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E0F6D-A900-40BE-A6BF-3741760B31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43C21-EC01-4F15-BDBC-AA37EB178206}" type="datetimeFigureOut">
              <a:rPr lang="en-GB"/>
              <a:pPr>
                <a:defRPr/>
              </a:pPr>
              <a:t>04/04/2023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3FB77-C876-469E-A922-5CF8CFBC48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228" y="25908672"/>
            <a:ext cx="25704403" cy="8008244"/>
          </a:xfrm>
        </p:spPr>
        <p:txBody>
          <a:bodyPr anchor="t"/>
          <a:lstStyle>
            <a:lvl1pPr algn="l">
              <a:defRPr sz="3768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9228" y="17088540"/>
            <a:ext cx="25704403" cy="8820132"/>
          </a:xfrm>
        </p:spPr>
        <p:txBody>
          <a:bodyPr anchor="b"/>
          <a:lstStyle>
            <a:lvl1pPr marL="0" indent="0">
              <a:buNone/>
              <a:defRPr sz="1884">
                <a:solidFill>
                  <a:schemeClr val="tx1">
                    <a:tint val="75000"/>
                  </a:schemeClr>
                </a:solidFill>
              </a:defRPr>
            </a:lvl1pPr>
            <a:lvl2pPr marL="430637" indent="0">
              <a:buNone/>
              <a:defRPr sz="1695">
                <a:solidFill>
                  <a:schemeClr val="tx1">
                    <a:tint val="75000"/>
                  </a:schemeClr>
                </a:solidFill>
              </a:defRPr>
            </a:lvl2pPr>
            <a:lvl3pPr marL="861273" indent="0">
              <a:buNone/>
              <a:defRPr sz="1507">
                <a:solidFill>
                  <a:schemeClr val="tx1">
                    <a:tint val="75000"/>
                  </a:schemeClr>
                </a:solidFill>
              </a:defRPr>
            </a:lvl3pPr>
            <a:lvl4pPr marL="1291910" indent="0">
              <a:buNone/>
              <a:defRPr sz="1319">
                <a:solidFill>
                  <a:schemeClr val="tx1">
                    <a:tint val="75000"/>
                  </a:schemeClr>
                </a:solidFill>
              </a:defRPr>
            </a:lvl4pPr>
            <a:lvl5pPr marL="1722547" indent="0">
              <a:buNone/>
              <a:defRPr sz="1319">
                <a:solidFill>
                  <a:schemeClr val="tx1">
                    <a:tint val="75000"/>
                  </a:schemeClr>
                </a:solidFill>
              </a:defRPr>
            </a:lvl5pPr>
            <a:lvl6pPr marL="2153183" indent="0">
              <a:buNone/>
              <a:defRPr sz="1319">
                <a:solidFill>
                  <a:schemeClr val="tx1">
                    <a:tint val="75000"/>
                  </a:schemeClr>
                </a:solidFill>
              </a:defRPr>
            </a:lvl6pPr>
            <a:lvl7pPr marL="2583820" indent="0">
              <a:buNone/>
              <a:defRPr sz="1319">
                <a:solidFill>
                  <a:schemeClr val="tx1">
                    <a:tint val="75000"/>
                  </a:schemeClr>
                </a:solidFill>
              </a:defRPr>
            </a:lvl7pPr>
            <a:lvl8pPr marL="3014457" indent="0">
              <a:buNone/>
              <a:defRPr sz="1319">
                <a:solidFill>
                  <a:schemeClr val="tx1">
                    <a:tint val="75000"/>
                  </a:schemeClr>
                </a:solidFill>
              </a:defRPr>
            </a:lvl8pPr>
            <a:lvl9pPr marL="3445093" indent="0">
              <a:buNone/>
              <a:defRPr sz="131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CC5BD-44FF-4868-A1C9-9B9990C7E4E9}" type="datetimeFigureOut">
              <a:rPr lang="en-GB"/>
              <a:pPr>
                <a:defRPr/>
              </a:pPr>
              <a:t>04/04/2023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2253E-BE59-4A81-92EA-70F6BF2A65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2491" y="9407743"/>
            <a:ext cx="13531554" cy="26608422"/>
          </a:xfrm>
        </p:spPr>
        <p:txBody>
          <a:bodyPr/>
          <a:lstStyle>
            <a:lvl1pPr>
              <a:defRPr sz="2637"/>
            </a:lvl1pPr>
            <a:lvl2pPr>
              <a:defRPr sz="2261"/>
            </a:lvl2pPr>
            <a:lvl3pPr>
              <a:defRPr sz="1884"/>
            </a:lvl3pPr>
            <a:lvl4pPr>
              <a:defRPr sz="1695"/>
            </a:lvl4pPr>
            <a:lvl5pPr>
              <a:defRPr sz="1695"/>
            </a:lvl5pPr>
            <a:lvl6pPr>
              <a:defRPr sz="1695"/>
            </a:lvl6pPr>
            <a:lvl7pPr>
              <a:defRPr sz="1695"/>
            </a:lvl7pPr>
            <a:lvl8pPr>
              <a:defRPr sz="1695"/>
            </a:lvl8pPr>
            <a:lvl9pPr>
              <a:defRPr sz="169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96245" y="9407743"/>
            <a:ext cx="13531553" cy="26608422"/>
          </a:xfrm>
        </p:spPr>
        <p:txBody>
          <a:bodyPr/>
          <a:lstStyle>
            <a:lvl1pPr>
              <a:defRPr sz="2637"/>
            </a:lvl1pPr>
            <a:lvl2pPr>
              <a:defRPr sz="2261"/>
            </a:lvl2pPr>
            <a:lvl3pPr>
              <a:defRPr sz="1884"/>
            </a:lvl3pPr>
            <a:lvl4pPr>
              <a:defRPr sz="1695"/>
            </a:lvl4pPr>
            <a:lvl5pPr>
              <a:defRPr sz="1695"/>
            </a:lvl5pPr>
            <a:lvl6pPr>
              <a:defRPr sz="1695"/>
            </a:lvl6pPr>
            <a:lvl7pPr>
              <a:defRPr sz="1695"/>
            </a:lvl7pPr>
            <a:lvl8pPr>
              <a:defRPr sz="1695"/>
            </a:lvl8pPr>
            <a:lvl9pPr>
              <a:defRPr sz="169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38874-8941-489C-AEA7-CA5E01E95E1A}" type="datetimeFigureOut">
              <a:rPr lang="en-GB"/>
              <a:pPr>
                <a:defRPr/>
              </a:pPr>
              <a:t>04/04/2023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36DD9-288D-4A29-A4BD-26A5DE6B68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491" y="9024974"/>
            <a:ext cx="13360329" cy="3761901"/>
          </a:xfrm>
        </p:spPr>
        <p:txBody>
          <a:bodyPr anchor="b"/>
          <a:lstStyle>
            <a:lvl1pPr marL="0" indent="0">
              <a:buNone/>
              <a:defRPr sz="2261" b="1"/>
            </a:lvl1pPr>
            <a:lvl2pPr marL="430637" indent="0">
              <a:buNone/>
              <a:defRPr sz="1884" b="1"/>
            </a:lvl2pPr>
            <a:lvl3pPr marL="861273" indent="0">
              <a:buNone/>
              <a:defRPr sz="1695" b="1"/>
            </a:lvl3pPr>
            <a:lvl4pPr marL="1291910" indent="0">
              <a:buNone/>
              <a:defRPr sz="1507" b="1"/>
            </a:lvl4pPr>
            <a:lvl5pPr marL="1722547" indent="0">
              <a:buNone/>
              <a:defRPr sz="1507" b="1"/>
            </a:lvl5pPr>
            <a:lvl6pPr marL="2153183" indent="0">
              <a:buNone/>
              <a:defRPr sz="1507" b="1"/>
            </a:lvl6pPr>
            <a:lvl7pPr marL="2583820" indent="0">
              <a:buNone/>
              <a:defRPr sz="1507" b="1"/>
            </a:lvl7pPr>
            <a:lvl8pPr marL="3014457" indent="0">
              <a:buNone/>
              <a:defRPr sz="1507" b="1"/>
            </a:lvl8pPr>
            <a:lvl9pPr marL="3445093" indent="0">
              <a:buNone/>
              <a:defRPr sz="15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491" y="12786875"/>
            <a:ext cx="13360329" cy="23229290"/>
          </a:xfrm>
        </p:spPr>
        <p:txBody>
          <a:bodyPr/>
          <a:lstStyle>
            <a:lvl1pPr>
              <a:defRPr sz="2261"/>
            </a:lvl1pPr>
            <a:lvl2pPr>
              <a:defRPr sz="1884"/>
            </a:lvl2pPr>
            <a:lvl3pPr>
              <a:defRPr sz="1695"/>
            </a:lvl3pPr>
            <a:lvl4pPr>
              <a:defRPr sz="1507"/>
            </a:lvl4pPr>
            <a:lvl5pPr>
              <a:defRPr sz="1507"/>
            </a:lvl5pPr>
            <a:lvl6pPr>
              <a:defRPr sz="1507"/>
            </a:lvl6pPr>
            <a:lvl7pPr>
              <a:defRPr sz="1507"/>
            </a:lvl7pPr>
            <a:lvl8pPr>
              <a:defRPr sz="1507"/>
            </a:lvl8pPr>
            <a:lvl9pPr>
              <a:defRPr sz="15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61128" y="9024974"/>
            <a:ext cx="13366670" cy="3761901"/>
          </a:xfrm>
        </p:spPr>
        <p:txBody>
          <a:bodyPr anchor="b"/>
          <a:lstStyle>
            <a:lvl1pPr marL="0" indent="0">
              <a:buNone/>
              <a:defRPr sz="2261" b="1"/>
            </a:lvl1pPr>
            <a:lvl2pPr marL="430637" indent="0">
              <a:buNone/>
              <a:defRPr sz="1884" b="1"/>
            </a:lvl2pPr>
            <a:lvl3pPr marL="861273" indent="0">
              <a:buNone/>
              <a:defRPr sz="1695" b="1"/>
            </a:lvl3pPr>
            <a:lvl4pPr marL="1291910" indent="0">
              <a:buNone/>
              <a:defRPr sz="1507" b="1"/>
            </a:lvl4pPr>
            <a:lvl5pPr marL="1722547" indent="0">
              <a:buNone/>
              <a:defRPr sz="1507" b="1"/>
            </a:lvl5pPr>
            <a:lvl6pPr marL="2153183" indent="0">
              <a:buNone/>
              <a:defRPr sz="1507" b="1"/>
            </a:lvl6pPr>
            <a:lvl7pPr marL="2583820" indent="0">
              <a:buNone/>
              <a:defRPr sz="1507" b="1"/>
            </a:lvl7pPr>
            <a:lvl8pPr marL="3014457" indent="0">
              <a:buNone/>
              <a:defRPr sz="1507" b="1"/>
            </a:lvl8pPr>
            <a:lvl9pPr marL="3445093" indent="0">
              <a:buNone/>
              <a:defRPr sz="15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61128" y="12786875"/>
            <a:ext cx="13366670" cy="23229290"/>
          </a:xfrm>
        </p:spPr>
        <p:txBody>
          <a:bodyPr/>
          <a:lstStyle>
            <a:lvl1pPr>
              <a:defRPr sz="2261"/>
            </a:lvl1pPr>
            <a:lvl2pPr>
              <a:defRPr sz="1884"/>
            </a:lvl2pPr>
            <a:lvl3pPr>
              <a:defRPr sz="1695"/>
            </a:lvl3pPr>
            <a:lvl4pPr>
              <a:defRPr sz="1507"/>
            </a:lvl4pPr>
            <a:lvl5pPr>
              <a:defRPr sz="1507"/>
            </a:lvl5pPr>
            <a:lvl6pPr>
              <a:defRPr sz="1507"/>
            </a:lvl6pPr>
            <a:lvl7pPr>
              <a:defRPr sz="1507"/>
            </a:lvl7pPr>
            <a:lvl8pPr>
              <a:defRPr sz="1507"/>
            </a:lvl8pPr>
            <a:lvl9pPr>
              <a:defRPr sz="15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30E3D-A851-4BF6-A104-35BDAD210DB2}" type="datetimeFigureOut">
              <a:rPr lang="en-GB"/>
              <a:pPr>
                <a:defRPr/>
              </a:pPr>
              <a:t>04/04/2023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A89D7-301C-4437-B404-79395360C2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65309-F684-48C9-886D-32091867EF5C}" type="datetimeFigureOut">
              <a:rPr lang="en-GB"/>
              <a:pPr>
                <a:defRPr/>
              </a:pPr>
              <a:t>04/04/2023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41631-E7A1-45AF-8759-18EE0E886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63D4E-C767-4EE3-9A6E-39560C548B11}" type="datetimeFigureOut">
              <a:rPr lang="en-GB"/>
              <a:pPr>
                <a:defRPr/>
              </a:pPr>
              <a:t>04/04/2023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2265F-24FE-4689-8347-2B13D1E87B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490" y="1605835"/>
            <a:ext cx="9948507" cy="6831529"/>
          </a:xfrm>
        </p:spPr>
        <p:txBody>
          <a:bodyPr anchor="b"/>
          <a:lstStyle>
            <a:lvl1pPr algn="l">
              <a:defRPr sz="1884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2472" y="1605836"/>
            <a:ext cx="16905326" cy="34410330"/>
          </a:xfrm>
        </p:spPr>
        <p:txBody>
          <a:bodyPr/>
          <a:lstStyle>
            <a:lvl1pPr>
              <a:defRPr sz="3014"/>
            </a:lvl1pPr>
            <a:lvl2pPr>
              <a:defRPr sz="2637"/>
            </a:lvl2pPr>
            <a:lvl3pPr>
              <a:defRPr sz="2261"/>
            </a:lvl3pPr>
            <a:lvl4pPr>
              <a:defRPr sz="1884"/>
            </a:lvl4pPr>
            <a:lvl5pPr>
              <a:defRPr sz="1884"/>
            </a:lvl5pPr>
            <a:lvl6pPr>
              <a:defRPr sz="1884"/>
            </a:lvl6pPr>
            <a:lvl7pPr>
              <a:defRPr sz="1884"/>
            </a:lvl7pPr>
            <a:lvl8pPr>
              <a:defRPr sz="1884"/>
            </a:lvl8pPr>
            <a:lvl9pPr>
              <a:defRPr sz="188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490" y="8437364"/>
            <a:ext cx="9948507" cy="27578801"/>
          </a:xfrm>
        </p:spPr>
        <p:txBody>
          <a:bodyPr/>
          <a:lstStyle>
            <a:lvl1pPr marL="0" indent="0">
              <a:buNone/>
              <a:defRPr sz="1319"/>
            </a:lvl1pPr>
            <a:lvl2pPr marL="430637" indent="0">
              <a:buNone/>
              <a:defRPr sz="1130"/>
            </a:lvl2pPr>
            <a:lvl3pPr marL="861273" indent="0">
              <a:buNone/>
              <a:defRPr sz="942"/>
            </a:lvl3pPr>
            <a:lvl4pPr marL="1291910" indent="0">
              <a:buNone/>
              <a:defRPr sz="848"/>
            </a:lvl4pPr>
            <a:lvl5pPr marL="1722547" indent="0">
              <a:buNone/>
              <a:defRPr sz="848"/>
            </a:lvl5pPr>
            <a:lvl6pPr marL="2153183" indent="0">
              <a:buNone/>
              <a:defRPr sz="848"/>
            </a:lvl6pPr>
            <a:lvl7pPr marL="2583820" indent="0">
              <a:buNone/>
              <a:defRPr sz="848"/>
            </a:lvl7pPr>
            <a:lvl8pPr marL="3014457" indent="0">
              <a:buNone/>
              <a:defRPr sz="848"/>
            </a:lvl8pPr>
            <a:lvl9pPr marL="3445093" indent="0">
              <a:buNone/>
              <a:defRPr sz="8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C88D1-9A24-4470-8C7A-A5D5452EF30C}" type="datetimeFigureOut">
              <a:rPr lang="en-GB"/>
              <a:pPr>
                <a:defRPr/>
              </a:pPr>
              <a:t>04/04/2023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B4BE1-FD7F-40C4-B873-BFBE753B41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014" y="1614643"/>
            <a:ext cx="27216260" cy="671988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2014" y="9407849"/>
            <a:ext cx="27216260" cy="2660888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12490" y="37369313"/>
            <a:ext cx="7055116" cy="2147095"/>
          </a:xfrm>
          <a:prstGeom prst="rect">
            <a:avLst/>
          </a:prstGeom>
        </p:spPr>
        <p:txBody>
          <a:bodyPr/>
          <a:lstStyle>
            <a:lvl1pPr defTabSz="393378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6D6EF2C-BC88-4D1A-B838-22BCAECFC25C}" type="datetimeFigureOut">
              <a:rPr lang="en-GB"/>
              <a:pPr>
                <a:defRPr/>
              </a:pPr>
              <a:t>04/04/2023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672682" y="37369313"/>
            <a:ext cx="7055116" cy="2147095"/>
          </a:xfrm>
          <a:prstGeom prst="rect">
            <a:avLst/>
          </a:prstGeom>
        </p:spPr>
        <p:txBody>
          <a:bodyPr/>
          <a:lstStyle>
            <a:lvl1pPr defTabSz="393378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1C87910-26F9-4EF9-A683-794E713F6C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7883" y="28223228"/>
            <a:ext cx="18143539" cy="3332782"/>
          </a:xfrm>
        </p:spPr>
        <p:txBody>
          <a:bodyPr anchor="b"/>
          <a:lstStyle>
            <a:lvl1pPr algn="l">
              <a:defRPr sz="1884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27883" y="3601916"/>
            <a:ext cx="18143539" cy="24192193"/>
          </a:xfrm>
        </p:spPr>
        <p:txBody>
          <a:bodyPr rtlCol="0">
            <a:normAutofit/>
          </a:bodyPr>
          <a:lstStyle>
            <a:lvl1pPr marL="0" indent="0">
              <a:buNone/>
              <a:defRPr sz="3014"/>
            </a:lvl1pPr>
            <a:lvl2pPr marL="430637" indent="0">
              <a:buNone/>
              <a:defRPr sz="2637"/>
            </a:lvl2pPr>
            <a:lvl3pPr marL="861273" indent="0">
              <a:buNone/>
              <a:defRPr sz="2261"/>
            </a:lvl3pPr>
            <a:lvl4pPr marL="1291910" indent="0">
              <a:buNone/>
              <a:defRPr sz="1884"/>
            </a:lvl4pPr>
            <a:lvl5pPr marL="1722547" indent="0">
              <a:buNone/>
              <a:defRPr sz="1884"/>
            </a:lvl5pPr>
            <a:lvl6pPr marL="2153183" indent="0">
              <a:buNone/>
              <a:defRPr sz="1884"/>
            </a:lvl6pPr>
            <a:lvl7pPr marL="2583820" indent="0">
              <a:buNone/>
              <a:defRPr sz="1884"/>
            </a:lvl7pPr>
            <a:lvl8pPr marL="3014457" indent="0">
              <a:buNone/>
              <a:defRPr sz="1884"/>
            </a:lvl8pPr>
            <a:lvl9pPr marL="3445093" indent="0">
              <a:buNone/>
              <a:defRPr sz="1884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27883" y="31556010"/>
            <a:ext cx="18143539" cy="4730785"/>
          </a:xfrm>
        </p:spPr>
        <p:txBody>
          <a:bodyPr/>
          <a:lstStyle>
            <a:lvl1pPr marL="0" indent="0">
              <a:buNone/>
              <a:defRPr sz="1319"/>
            </a:lvl1pPr>
            <a:lvl2pPr marL="430637" indent="0">
              <a:buNone/>
              <a:defRPr sz="1130"/>
            </a:lvl2pPr>
            <a:lvl3pPr marL="861273" indent="0">
              <a:buNone/>
              <a:defRPr sz="942"/>
            </a:lvl3pPr>
            <a:lvl4pPr marL="1291910" indent="0">
              <a:buNone/>
              <a:defRPr sz="848"/>
            </a:lvl4pPr>
            <a:lvl5pPr marL="1722547" indent="0">
              <a:buNone/>
              <a:defRPr sz="848"/>
            </a:lvl5pPr>
            <a:lvl6pPr marL="2153183" indent="0">
              <a:buNone/>
              <a:defRPr sz="848"/>
            </a:lvl6pPr>
            <a:lvl7pPr marL="2583820" indent="0">
              <a:buNone/>
              <a:defRPr sz="848"/>
            </a:lvl7pPr>
            <a:lvl8pPr marL="3014457" indent="0">
              <a:buNone/>
              <a:defRPr sz="848"/>
            </a:lvl8pPr>
            <a:lvl9pPr marL="3445093" indent="0">
              <a:buNone/>
              <a:defRPr sz="8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D0133-1DE2-406A-805D-34FC0F276D46}" type="datetimeFigureOut">
              <a:rPr lang="en-GB"/>
              <a:pPr>
                <a:defRPr/>
              </a:pPr>
              <a:t>04/04/2023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91E0B-D4D0-48CA-A274-061CFE4EB9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E2ECD-933A-4D31-821A-56EA0C179206}" type="datetimeFigureOut">
              <a:rPr lang="en-GB"/>
              <a:pPr>
                <a:defRPr/>
              </a:pPr>
              <a:t>04/04/2023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00CCD-2E73-4252-BEC7-BA81087032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24764" y="1614807"/>
            <a:ext cx="6803034" cy="3440135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2490" y="1614807"/>
            <a:ext cx="20260074" cy="3440135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172FC-D689-4FCC-9FE6-5F6ED4A0CF72}" type="datetimeFigureOut">
              <a:rPr lang="en-GB"/>
              <a:pPr>
                <a:defRPr/>
              </a:pPr>
              <a:t>04/04/2023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5F9CF-29E5-4C6B-8B82-402B4D20CB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8776" y="25908901"/>
            <a:ext cx="25704245" cy="8007866"/>
          </a:xfrm>
          <a:prstGeom prst="rect">
            <a:avLst/>
          </a:prstGeom>
        </p:spPr>
        <p:txBody>
          <a:bodyPr anchor="t"/>
          <a:lstStyle>
            <a:lvl1pPr algn="l">
              <a:defRPr sz="17237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8776" y="17089055"/>
            <a:ext cx="25704245" cy="881984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571">
                <a:solidFill>
                  <a:schemeClr val="tx1">
                    <a:tint val="75000"/>
                  </a:schemeClr>
                </a:solidFill>
              </a:defRPr>
            </a:lvl1pPr>
            <a:lvl2pPr marL="1966890" indent="0">
              <a:buNone/>
              <a:defRPr sz="7724">
                <a:solidFill>
                  <a:schemeClr val="tx1">
                    <a:tint val="75000"/>
                  </a:schemeClr>
                </a:solidFill>
              </a:defRPr>
            </a:lvl2pPr>
            <a:lvl3pPr marL="3933780" indent="0">
              <a:buNone/>
              <a:defRPr sz="6876">
                <a:solidFill>
                  <a:schemeClr val="tx1">
                    <a:tint val="75000"/>
                  </a:schemeClr>
                </a:solidFill>
              </a:defRPr>
            </a:lvl3pPr>
            <a:lvl4pPr marL="5900670" indent="0">
              <a:buNone/>
              <a:defRPr sz="6028">
                <a:solidFill>
                  <a:schemeClr val="tx1">
                    <a:tint val="75000"/>
                  </a:schemeClr>
                </a:solidFill>
              </a:defRPr>
            </a:lvl4pPr>
            <a:lvl5pPr marL="7867560" indent="0">
              <a:buNone/>
              <a:defRPr sz="6028">
                <a:solidFill>
                  <a:schemeClr val="tx1">
                    <a:tint val="75000"/>
                  </a:schemeClr>
                </a:solidFill>
              </a:defRPr>
            </a:lvl5pPr>
            <a:lvl6pPr marL="9834449" indent="0">
              <a:buNone/>
              <a:defRPr sz="6028">
                <a:solidFill>
                  <a:schemeClr val="tx1">
                    <a:tint val="75000"/>
                  </a:schemeClr>
                </a:solidFill>
              </a:defRPr>
            </a:lvl6pPr>
            <a:lvl7pPr marL="11801340" indent="0">
              <a:buNone/>
              <a:defRPr sz="6028">
                <a:solidFill>
                  <a:schemeClr val="tx1">
                    <a:tint val="75000"/>
                  </a:schemeClr>
                </a:solidFill>
              </a:defRPr>
            </a:lvl7pPr>
            <a:lvl8pPr marL="13768230" indent="0">
              <a:buNone/>
              <a:defRPr sz="6028">
                <a:solidFill>
                  <a:schemeClr val="tx1">
                    <a:tint val="75000"/>
                  </a:schemeClr>
                </a:solidFill>
              </a:defRPr>
            </a:lvl8pPr>
            <a:lvl9pPr marL="15735120" indent="0">
              <a:buNone/>
              <a:defRPr sz="60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12490" y="37369313"/>
            <a:ext cx="7055116" cy="2147095"/>
          </a:xfrm>
          <a:prstGeom prst="rect">
            <a:avLst/>
          </a:prstGeom>
        </p:spPr>
        <p:txBody>
          <a:bodyPr/>
          <a:lstStyle>
            <a:lvl1pPr defTabSz="393378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7858DB2-0374-43DA-B68A-CDE29BF293C7}" type="datetimeFigureOut">
              <a:rPr lang="en-GB"/>
              <a:pPr>
                <a:defRPr/>
              </a:pPr>
              <a:t>04/04/2023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672682" y="37369313"/>
            <a:ext cx="7055116" cy="2147095"/>
          </a:xfrm>
          <a:prstGeom prst="rect">
            <a:avLst/>
          </a:prstGeom>
        </p:spPr>
        <p:txBody>
          <a:bodyPr/>
          <a:lstStyle>
            <a:lvl1pPr defTabSz="393378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DE5E609-C10B-4D4B-AA09-BD481E3E9B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014" y="1614643"/>
            <a:ext cx="27216260" cy="671988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2014" y="9407849"/>
            <a:ext cx="13356128" cy="26608889"/>
          </a:xfrm>
          <a:prstGeom prst="rect">
            <a:avLst/>
          </a:prstGeom>
        </p:spPr>
        <p:txBody>
          <a:bodyPr/>
          <a:lstStyle>
            <a:lvl1pPr>
              <a:defRPr sz="12056"/>
            </a:lvl1pPr>
            <a:lvl2pPr>
              <a:defRPr sz="10361"/>
            </a:lvl2pPr>
            <a:lvl3pPr>
              <a:defRPr sz="8571"/>
            </a:lvl3pPr>
            <a:lvl4pPr>
              <a:defRPr sz="7724"/>
            </a:lvl4pPr>
            <a:lvl5pPr>
              <a:defRPr sz="7724"/>
            </a:lvl5pPr>
            <a:lvl6pPr>
              <a:defRPr sz="7724"/>
            </a:lvl6pPr>
            <a:lvl7pPr>
              <a:defRPr sz="7724"/>
            </a:lvl7pPr>
            <a:lvl8pPr>
              <a:defRPr sz="7724"/>
            </a:lvl8pPr>
            <a:lvl9pPr>
              <a:defRPr sz="772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72146" y="9407849"/>
            <a:ext cx="13356128" cy="26608889"/>
          </a:xfrm>
          <a:prstGeom prst="rect">
            <a:avLst/>
          </a:prstGeom>
        </p:spPr>
        <p:txBody>
          <a:bodyPr/>
          <a:lstStyle>
            <a:lvl1pPr>
              <a:defRPr sz="12056"/>
            </a:lvl1pPr>
            <a:lvl2pPr>
              <a:defRPr sz="10361"/>
            </a:lvl2pPr>
            <a:lvl3pPr>
              <a:defRPr sz="8571"/>
            </a:lvl3pPr>
            <a:lvl4pPr>
              <a:defRPr sz="7724"/>
            </a:lvl4pPr>
            <a:lvl5pPr>
              <a:defRPr sz="7724"/>
            </a:lvl5pPr>
            <a:lvl6pPr>
              <a:defRPr sz="7724"/>
            </a:lvl6pPr>
            <a:lvl7pPr>
              <a:defRPr sz="7724"/>
            </a:lvl7pPr>
            <a:lvl8pPr>
              <a:defRPr sz="7724"/>
            </a:lvl8pPr>
            <a:lvl9pPr>
              <a:defRPr sz="772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12490" y="37369313"/>
            <a:ext cx="7055116" cy="2147095"/>
          </a:xfrm>
          <a:prstGeom prst="rect">
            <a:avLst/>
          </a:prstGeom>
        </p:spPr>
        <p:txBody>
          <a:bodyPr/>
          <a:lstStyle>
            <a:lvl1pPr defTabSz="393378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BBEAC97-F8EE-422F-B4F7-DB315364297C}" type="datetimeFigureOut">
              <a:rPr lang="en-GB"/>
              <a:pPr>
                <a:defRPr/>
              </a:pPr>
              <a:t>04/04/2023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672682" y="37369313"/>
            <a:ext cx="7055116" cy="2147095"/>
          </a:xfrm>
          <a:prstGeom prst="rect">
            <a:avLst/>
          </a:prstGeom>
        </p:spPr>
        <p:txBody>
          <a:bodyPr/>
          <a:lstStyle>
            <a:lvl1pPr defTabSz="393378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4B35DAF-81D4-4A00-8AE5-88951FC964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014" y="1614643"/>
            <a:ext cx="27216260" cy="67198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016" y="9025184"/>
            <a:ext cx="13361379" cy="37612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0361" b="1"/>
            </a:lvl1pPr>
            <a:lvl2pPr marL="1966890" indent="0">
              <a:buNone/>
              <a:defRPr sz="8571" b="1"/>
            </a:lvl2pPr>
            <a:lvl3pPr marL="3933780" indent="0">
              <a:buNone/>
              <a:defRPr sz="7724" b="1"/>
            </a:lvl3pPr>
            <a:lvl4pPr marL="5900670" indent="0">
              <a:buNone/>
              <a:defRPr sz="6876" b="1"/>
            </a:lvl4pPr>
            <a:lvl5pPr marL="7867560" indent="0">
              <a:buNone/>
              <a:defRPr sz="6876" b="1"/>
            </a:lvl5pPr>
            <a:lvl6pPr marL="9834449" indent="0">
              <a:buNone/>
              <a:defRPr sz="6876" b="1"/>
            </a:lvl6pPr>
            <a:lvl7pPr marL="11801340" indent="0">
              <a:buNone/>
              <a:defRPr sz="6876" b="1"/>
            </a:lvl7pPr>
            <a:lvl8pPr marL="13768230" indent="0">
              <a:buNone/>
              <a:defRPr sz="6876" b="1"/>
            </a:lvl8pPr>
            <a:lvl9pPr marL="15735120" indent="0">
              <a:buNone/>
              <a:defRPr sz="68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016" y="12786451"/>
            <a:ext cx="13361379" cy="23230281"/>
          </a:xfrm>
          <a:prstGeom prst="rect">
            <a:avLst/>
          </a:prstGeom>
        </p:spPr>
        <p:txBody>
          <a:bodyPr/>
          <a:lstStyle>
            <a:lvl1pPr>
              <a:defRPr sz="10361"/>
            </a:lvl1pPr>
            <a:lvl2pPr>
              <a:defRPr sz="8571"/>
            </a:lvl2pPr>
            <a:lvl3pPr>
              <a:defRPr sz="7724"/>
            </a:lvl3pPr>
            <a:lvl4pPr>
              <a:defRPr sz="6876"/>
            </a:lvl4pPr>
            <a:lvl5pPr>
              <a:defRPr sz="6876"/>
            </a:lvl5pPr>
            <a:lvl6pPr>
              <a:defRPr sz="6876"/>
            </a:lvl6pPr>
            <a:lvl7pPr>
              <a:defRPr sz="6876"/>
            </a:lvl7pPr>
            <a:lvl8pPr>
              <a:defRPr sz="6876"/>
            </a:lvl8pPr>
            <a:lvl9pPr>
              <a:defRPr sz="68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61649" y="9025184"/>
            <a:ext cx="13366626" cy="37612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0361" b="1"/>
            </a:lvl1pPr>
            <a:lvl2pPr marL="1966890" indent="0">
              <a:buNone/>
              <a:defRPr sz="8571" b="1"/>
            </a:lvl2pPr>
            <a:lvl3pPr marL="3933780" indent="0">
              <a:buNone/>
              <a:defRPr sz="7724" b="1"/>
            </a:lvl3pPr>
            <a:lvl4pPr marL="5900670" indent="0">
              <a:buNone/>
              <a:defRPr sz="6876" b="1"/>
            </a:lvl4pPr>
            <a:lvl5pPr marL="7867560" indent="0">
              <a:buNone/>
              <a:defRPr sz="6876" b="1"/>
            </a:lvl5pPr>
            <a:lvl6pPr marL="9834449" indent="0">
              <a:buNone/>
              <a:defRPr sz="6876" b="1"/>
            </a:lvl6pPr>
            <a:lvl7pPr marL="11801340" indent="0">
              <a:buNone/>
              <a:defRPr sz="6876" b="1"/>
            </a:lvl7pPr>
            <a:lvl8pPr marL="13768230" indent="0">
              <a:buNone/>
              <a:defRPr sz="6876" b="1"/>
            </a:lvl8pPr>
            <a:lvl9pPr marL="15735120" indent="0">
              <a:buNone/>
              <a:defRPr sz="68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61649" y="12786451"/>
            <a:ext cx="13366626" cy="23230281"/>
          </a:xfrm>
          <a:prstGeom prst="rect">
            <a:avLst/>
          </a:prstGeom>
        </p:spPr>
        <p:txBody>
          <a:bodyPr/>
          <a:lstStyle>
            <a:lvl1pPr>
              <a:defRPr sz="10361"/>
            </a:lvl1pPr>
            <a:lvl2pPr>
              <a:defRPr sz="8571"/>
            </a:lvl2pPr>
            <a:lvl3pPr>
              <a:defRPr sz="7724"/>
            </a:lvl3pPr>
            <a:lvl4pPr>
              <a:defRPr sz="6876"/>
            </a:lvl4pPr>
            <a:lvl5pPr>
              <a:defRPr sz="6876"/>
            </a:lvl5pPr>
            <a:lvl6pPr>
              <a:defRPr sz="6876"/>
            </a:lvl6pPr>
            <a:lvl7pPr>
              <a:defRPr sz="6876"/>
            </a:lvl7pPr>
            <a:lvl8pPr>
              <a:defRPr sz="6876"/>
            </a:lvl8pPr>
            <a:lvl9pPr>
              <a:defRPr sz="68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12490" y="37369313"/>
            <a:ext cx="7055116" cy="2147095"/>
          </a:xfrm>
          <a:prstGeom prst="rect">
            <a:avLst/>
          </a:prstGeom>
        </p:spPr>
        <p:txBody>
          <a:bodyPr/>
          <a:lstStyle>
            <a:lvl1pPr defTabSz="393378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3C4EF5B-83DC-45F2-B1AF-A5773946C75A}" type="datetimeFigureOut">
              <a:rPr lang="en-GB"/>
              <a:pPr>
                <a:defRPr/>
              </a:pPr>
              <a:t>04/04/2023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1672682" y="37369313"/>
            <a:ext cx="7055116" cy="2147095"/>
          </a:xfrm>
          <a:prstGeom prst="rect">
            <a:avLst/>
          </a:prstGeom>
        </p:spPr>
        <p:txBody>
          <a:bodyPr/>
          <a:lstStyle>
            <a:lvl1pPr defTabSz="393378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8CECA65-F63F-4673-B538-547A64A856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014" y="1614643"/>
            <a:ext cx="27216260" cy="671988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12490" y="37369313"/>
            <a:ext cx="7055116" cy="2147095"/>
          </a:xfrm>
          <a:prstGeom prst="rect">
            <a:avLst/>
          </a:prstGeom>
        </p:spPr>
        <p:txBody>
          <a:bodyPr/>
          <a:lstStyle>
            <a:lvl1pPr defTabSz="393378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3A6BFB9-D776-4E36-B88F-9310F131BF8E}" type="datetimeFigureOut">
              <a:rPr lang="en-GB"/>
              <a:pPr>
                <a:defRPr/>
              </a:pPr>
              <a:t>04/04/2023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1672682" y="37369313"/>
            <a:ext cx="7055116" cy="2147095"/>
          </a:xfrm>
          <a:prstGeom prst="rect">
            <a:avLst/>
          </a:prstGeom>
        </p:spPr>
        <p:txBody>
          <a:bodyPr/>
          <a:lstStyle>
            <a:lvl1pPr defTabSz="393378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BDC86EA-3374-4523-97CB-69D9F85EA7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12490" y="37369313"/>
            <a:ext cx="7055116" cy="2147095"/>
          </a:xfrm>
          <a:prstGeom prst="rect">
            <a:avLst/>
          </a:prstGeom>
        </p:spPr>
        <p:txBody>
          <a:bodyPr/>
          <a:lstStyle>
            <a:lvl1pPr defTabSz="393378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B75BBFE-35B1-42B8-9720-E21D86688781}" type="datetimeFigureOut">
              <a:rPr lang="en-GB"/>
              <a:pPr>
                <a:defRPr/>
              </a:pPr>
              <a:t>04/04/2023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1672682" y="37369313"/>
            <a:ext cx="7055116" cy="2147095"/>
          </a:xfrm>
          <a:prstGeom prst="rect">
            <a:avLst/>
          </a:prstGeom>
        </p:spPr>
        <p:txBody>
          <a:bodyPr/>
          <a:lstStyle>
            <a:lvl1pPr defTabSz="393378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BEC6FBF-148F-4047-ACBF-7CADB862E6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017" y="1605308"/>
            <a:ext cx="9948847" cy="6831886"/>
          </a:xfrm>
          <a:prstGeom prst="rect">
            <a:avLst/>
          </a:prstGeom>
        </p:spPr>
        <p:txBody>
          <a:bodyPr anchor="b"/>
          <a:lstStyle>
            <a:lvl1pPr algn="l">
              <a:defRPr sz="8571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3113" y="1605310"/>
            <a:ext cx="16905163" cy="34411429"/>
          </a:xfrm>
          <a:prstGeom prst="rect">
            <a:avLst/>
          </a:prstGeom>
        </p:spPr>
        <p:txBody>
          <a:bodyPr/>
          <a:lstStyle>
            <a:lvl1pPr>
              <a:defRPr sz="13752"/>
            </a:lvl1pPr>
            <a:lvl2pPr>
              <a:defRPr sz="12056"/>
            </a:lvl2pPr>
            <a:lvl3pPr>
              <a:defRPr sz="10361"/>
            </a:lvl3pPr>
            <a:lvl4pPr>
              <a:defRPr sz="8571"/>
            </a:lvl4pPr>
            <a:lvl5pPr>
              <a:defRPr sz="8571"/>
            </a:lvl5pPr>
            <a:lvl6pPr>
              <a:defRPr sz="8571"/>
            </a:lvl6pPr>
            <a:lvl7pPr>
              <a:defRPr sz="8571"/>
            </a:lvl7pPr>
            <a:lvl8pPr>
              <a:defRPr sz="8571"/>
            </a:lvl8pPr>
            <a:lvl9pPr>
              <a:defRPr sz="85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017" y="8437196"/>
            <a:ext cx="9948847" cy="275795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28"/>
            </a:lvl1pPr>
            <a:lvl2pPr marL="1966890" indent="0">
              <a:buNone/>
              <a:defRPr sz="5180"/>
            </a:lvl2pPr>
            <a:lvl3pPr marL="3933780" indent="0">
              <a:buNone/>
              <a:defRPr sz="4333"/>
            </a:lvl3pPr>
            <a:lvl4pPr marL="5900670" indent="0">
              <a:buNone/>
              <a:defRPr sz="3862"/>
            </a:lvl4pPr>
            <a:lvl5pPr marL="7867560" indent="0">
              <a:buNone/>
              <a:defRPr sz="3862"/>
            </a:lvl5pPr>
            <a:lvl6pPr marL="9834449" indent="0">
              <a:buNone/>
              <a:defRPr sz="3862"/>
            </a:lvl6pPr>
            <a:lvl7pPr marL="11801340" indent="0">
              <a:buNone/>
              <a:defRPr sz="3862"/>
            </a:lvl7pPr>
            <a:lvl8pPr marL="13768230" indent="0">
              <a:buNone/>
              <a:defRPr sz="3862"/>
            </a:lvl8pPr>
            <a:lvl9pPr marL="15735120" indent="0">
              <a:buNone/>
              <a:defRPr sz="38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12490" y="37369313"/>
            <a:ext cx="7055116" cy="2147095"/>
          </a:xfrm>
          <a:prstGeom prst="rect">
            <a:avLst/>
          </a:prstGeom>
        </p:spPr>
        <p:txBody>
          <a:bodyPr/>
          <a:lstStyle>
            <a:lvl1pPr defTabSz="393378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A68EE32-0BC9-4A21-83B7-F9F955EFA1FF}" type="datetimeFigureOut">
              <a:rPr lang="en-GB"/>
              <a:pPr>
                <a:defRPr/>
              </a:pPr>
              <a:t>04/04/2023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672682" y="37369313"/>
            <a:ext cx="7055116" cy="2147095"/>
          </a:xfrm>
          <a:prstGeom prst="rect">
            <a:avLst/>
          </a:prstGeom>
        </p:spPr>
        <p:txBody>
          <a:bodyPr/>
          <a:lstStyle>
            <a:lvl1pPr defTabSz="393378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9D524C-3C76-4FEB-8FD3-CD7A356FE7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7308" y="28223530"/>
            <a:ext cx="18144173" cy="3331949"/>
          </a:xfrm>
          <a:prstGeom prst="rect">
            <a:avLst/>
          </a:prstGeom>
        </p:spPr>
        <p:txBody>
          <a:bodyPr anchor="b"/>
          <a:lstStyle>
            <a:lvl1pPr algn="l">
              <a:defRPr sz="8571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27308" y="3602605"/>
            <a:ext cx="18144173" cy="241915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752"/>
            </a:lvl1pPr>
            <a:lvl2pPr marL="1966890" indent="0">
              <a:buNone/>
              <a:defRPr sz="12056"/>
            </a:lvl2pPr>
            <a:lvl3pPr marL="3933780" indent="0">
              <a:buNone/>
              <a:defRPr sz="10361"/>
            </a:lvl3pPr>
            <a:lvl4pPr marL="5900670" indent="0">
              <a:buNone/>
              <a:defRPr sz="8571"/>
            </a:lvl4pPr>
            <a:lvl5pPr marL="7867560" indent="0">
              <a:buNone/>
              <a:defRPr sz="8571"/>
            </a:lvl5pPr>
            <a:lvl6pPr marL="9834449" indent="0">
              <a:buNone/>
              <a:defRPr sz="8571"/>
            </a:lvl6pPr>
            <a:lvl7pPr marL="11801340" indent="0">
              <a:buNone/>
              <a:defRPr sz="8571"/>
            </a:lvl7pPr>
            <a:lvl8pPr marL="13768230" indent="0">
              <a:buNone/>
              <a:defRPr sz="8571"/>
            </a:lvl8pPr>
            <a:lvl9pPr marL="15735120" indent="0">
              <a:buNone/>
              <a:defRPr sz="8571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27308" y="31555479"/>
            <a:ext cx="18144173" cy="47319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28"/>
            </a:lvl1pPr>
            <a:lvl2pPr marL="1966890" indent="0">
              <a:buNone/>
              <a:defRPr sz="5180"/>
            </a:lvl2pPr>
            <a:lvl3pPr marL="3933780" indent="0">
              <a:buNone/>
              <a:defRPr sz="4333"/>
            </a:lvl3pPr>
            <a:lvl4pPr marL="5900670" indent="0">
              <a:buNone/>
              <a:defRPr sz="3862"/>
            </a:lvl4pPr>
            <a:lvl5pPr marL="7867560" indent="0">
              <a:buNone/>
              <a:defRPr sz="3862"/>
            </a:lvl5pPr>
            <a:lvl6pPr marL="9834449" indent="0">
              <a:buNone/>
              <a:defRPr sz="3862"/>
            </a:lvl6pPr>
            <a:lvl7pPr marL="11801340" indent="0">
              <a:buNone/>
              <a:defRPr sz="3862"/>
            </a:lvl7pPr>
            <a:lvl8pPr marL="13768230" indent="0">
              <a:buNone/>
              <a:defRPr sz="3862"/>
            </a:lvl8pPr>
            <a:lvl9pPr marL="15735120" indent="0">
              <a:buNone/>
              <a:defRPr sz="38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12490" y="37369313"/>
            <a:ext cx="7055116" cy="2147095"/>
          </a:xfrm>
          <a:prstGeom prst="rect">
            <a:avLst/>
          </a:prstGeom>
        </p:spPr>
        <p:txBody>
          <a:bodyPr/>
          <a:lstStyle>
            <a:lvl1pPr defTabSz="393378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91DD609-A508-4A73-9E1B-271B129C3914}" type="datetimeFigureOut">
              <a:rPr lang="en-GB"/>
              <a:pPr>
                <a:defRPr/>
              </a:pPr>
              <a:t>04/04/2023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672682" y="37369313"/>
            <a:ext cx="7055116" cy="2147095"/>
          </a:xfrm>
          <a:prstGeom prst="rect">
            <a:avLst/>
          </a:prstGeom>
        </p:spPr>
        <p:txBody>
          <a:bodyPr/>
          <a:lstStyle>
            <a:lvl1pPr defTabSz="3933780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5993A01-8ADB-4E35-B7EA-F7F4015C09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37369314"/>
            <a:ext cx="30240288" cy="2950012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 defTabSz="3933780" fontAlgn="auto">
              <a:spcBef>
                <a:spcPts val="0"/>
              </a:spcBef>
              <a:spcAft>
                <a:spcPts val="0"/>
              </a:spcAft>
              <a:defRPr sz="518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defTabSz="3932550" rtl="0" eaLnBrk="0" fontAlgn="base" hangingPunct="0">
        <a:spcBef>
          <a:spcPct val="0"/>
        </a:spcBef>
        <a:spcAft>
          <a:spcPct val="0"/>
        </a:spcAft>
        <a:defRPr sz="18932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932550" rtl="0" eaLnBrk="0" fontAlgn="base" hangingPunct="0">
        <a:spcBef>
          <a:spcPct val="0"/>
        </a:spcBef>
        <a:spcAft>
          <a:spcPct val="0"/>
        </a:spcAft>
        <a:defRPr sz="18932">
          <a:solidFill>
            <a:schemeClr val="tx1"/>
          </a:solidFill>
          <a:latin typeface="Calibri" pitchFamily="34" charset="0"/>
        </a:defRPr>
      </a:lvl2pPr>
      <a:lvl3pPr algn="ctr" defTabSz="3932550" rtl="0" eaLnBrk="0" fontAlgn="base" hangingPunct="0">
        <a:spcBef>
          <a:spcPct val="0"/>
        </a:spcBef>
        <a:spcAft>
          <a:spcPct val="0"/>
        </a:spcAft>
        <a:defRPr sz="18932">
          <a:solidFill>
            <a:schemeClr val="tx1"/>
          </a:solidFill>
          <a:latin typeface="Calibri" pitchFamily="34" charset="0"/>
        </a:defRPr>
      </a:lvl3pPr>
      <a:lvl4pPr algn="ctr" defTabSz="3932550" rtl="0" eaLnBrk="0" fontAlgn="base" hangingPunct="0">
        <a:spcBef>
          <a:spcPct val="0"/>
        </a:spcBef>
        <a:spcAft>
          <a:spcPct val="0"/>
        </a:spcAft>
        <a:defRPr sz="18932">
          <a:solidFill>
            <a:schemeClr val="tx1"/>
          </a:solidFill>
          <a:latin typeface="Calibri" pitchFamily="34" charset="0"/>
        </a:defRPr>
      </a:lvl4pPr>
      <a:lvl5pPr algn="ctr" defTabSz="3932550" rtl="0" eaLnBrk="0" fontAlgn="base" hangingPunct="0">
        <a:spcBef>
          <a:spcPct val="0"/>
        </a:spcBef>
        <a:spcAft>
          <a:spcPct val="0"/>
        </a:spcAft>
        <a:defRPr sz="18932">
          <a:solidFill>
            <a:schemeClr val="tx1"/>
          </a:solidFill>
          <a:latin typeface="Calibri" pitchFamily="34" charset="0"/>
        </a:defRPr>
      </a:lvl5pPr>
      <a:lvl6pPr marL="430637" algn="ctr" defTabSz="3932550" rtl="0" fontAlgn="base">
        <a:spcBef>
          <a:spcPct val="0"/>
        </a:spcBef>
        <a:spcAft>
          <a:spcPct val="0"/>
        </a:spcAft>
        <a:defRPr sz="18932">
          <a:solidFill>
            <a:schemeClr val="tx1"/>
          </a:solidFill>
          <a:latin typeface="Calibri" pitchFamily="34" charset="0"/>
        </a:defRPr>
      </a:lvl6pPr>
      <a:lvl7pPr marL="861273" algn="ctr" defTabSz="3932550" rtl="0" fontAlgn="base">
        <a:spcBef>
          <a:spcPct val="0"/>
        </a:spcBef>
        <a:spcAft>
          <a:spcPct val="0"/>
        </a:spcAft>
        <a:defRPr sz="18932">
          <a:solidFill>
            <a:schemeClr val="tx1"/>
          </a:solidFill>
          <a:latin typeface="Calibri" pitchFamily="34" charset="0"/>
        </a:defRPr>
      </a:lvl7pPr>
      <a:lvl8pPr marL="1291910" algn="ctr" defTabSz="3932550" rtl="0" fontAlgn="base">
        <a:spcBef>
          <a:spcPct val="0"/>
        </a:spcBef>
        <a:spcAft>
          <a:spcPct val="0"/>
        </a:spcAft>
        <a:defRPr sz="18932">
          <a:solidFill>
            <a:schemeClr val="tx1"/>
          </a:solidFill>
          <a:latin typeface="Calibri" pitchFamily="34" charset="0"/>
        </a:defRPr>
      </a:lvl8pPr>
      <a:lvl9pPr marL="1722547" algn="ctr" defTabSz="3932550" rtl="0" fontAlgn="base">
        <a:spcBef>
          <a:spcPct val="0"/>
        </a:spcBef>
        <a:spcAft>
          <a:spcPct val="0"/>
        </a:spcAft>
        <a:defRPr sz="18932">
          <a:solidFill>
            <a:schemeClr val="tx1"/>
          </a:solidFill>
          <a:latin typeface="Calibri" pitchFamily="34" charset="0"/>
        </a:defRPr>
      </a:lvl9pPr>
    </p:titleStyle>
    <p:bodyStyle>
      <a:lvl1pPr marL="1474333" indent="-1474333" algn="l" defTabSz="39325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3752" kern="1200">
          <a:solidFill>
            <a:schemeClr val="tx1"/>
          </a:solidFill>
          <a:latin typeface="+mn-lt"/>
          <a:ea typeface="+mn-ea"/>
          <a:cs typeface="+mn-cs"/>
        </a:defRPr>
      </a:lvl1pPr>
      <a:lvl2pPr marL="3195384" indent="-1229109" algn="l" defTabSz="39325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056" kern="1200">
          <a:solidFill>
            <a:schemeClr val="tx1"/>
          </a:solidFill>
          <a:latin typeface="+mn-lt"/>
          <a:ea typeface="+mn-ea"/>
          <a:cs typeface="+mn-cs"/>
        </a:defRPr>
      </a:lvl2pPr>
      <a:lvl3pPr marL="4916435" indent="-982390" algn="l" defTabSz="39325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361" kern="1200">
          <a:solidFill>
            <a:schemeClr val="tx1"/>
          </a:solidFill>
          <a:latin typeface="+mn-lt"/>
          <a:ea typeface="+mn-ea"/>
          <a:cs typeface="+mn-cs"/>
        </a:defRPr>
      </a:lvl3pPr>
      <a:lvl4pPr marL="6882711" indent="-982390" algn="l" defTabSz="39325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571" kern="1200">
          <a:solidFill>
            <a:schemeClr val="tx1"/>
          </a:solidFill>
          <a:latin typeface="+mn-lt"/>
          <a:ea typeface="+mn-ea"/>
          <a:cs typeface="+mn-cs"/>
        </a:defRPr>
      </a:lvl4pPr>
      <a:lvl5pPr marL="8850481" indent="-982390" algn="l" defTabSz="393255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8571" kern="1200">
          <a:solidFill>
            <a:schemeClr val="tx1"/>
          </a:solidFill>
          <a:latin typeface="+mn-lt"/>
          <a:ea typeface="+mn-ea"/>
          <a:cs typeface="+mn-cs"/>
        </a:defRPr>
      </a:lvl5pPr>
      <a:lvl6pPr marL="10817895" indent="-983445" algn="l" defTabSz="3933780" rtl="0" eaLnBrk="1" latinLnBrk="0" hangingPunct="1">
        <a:spcBef>
          <a:spcPct val="20000"/>
        </a:spcBef>
        <a:buFont typeface="Arial" pitchFamily="34" charset="0"/>
        <a:buChar char="•"/>
        <a:defRPr sz="8571" kern="1200">
          <a:solidFill>
            <a:schemeClr val="tx1"/>
          </a:solidFill>
          <a:latin typeface="+mn-lt"/>
          <a:ea typeface="+mn-ea"/>
          <a:cs typeface="+mn-cs"/>
        </a:defRPr>
      </a:lvl6pPr>
      <a:lvl7pPr marL="12784785" indent="-983445" algn="l" defTabSz="3933780" rtl="0" eaLnBrk="1" latinLnBrk="0" hangingPunct="1">
        <a:spcBef>
          <a:spcPct val="20000"/>
        </a:spcBef>
        <a:buFont typeface="Arial" pitchFamily="34" charset="0"/>
        <a:buChar char="•"/>
        <a:defRPr sz="8571" kern="1200">
          <a:solidFill>
            <a:schemeClr val="tx1"/>
          </a:solidFill>
          <a:latin typeface="+mn-lt"/>
          <a:ea typeface="+mn-ea"/>
          <a:cs typeface="+mn-cs"/>
        </a:defRPr>
      </a:lvl7pPr>
      <a:lvl8pPr marL="14751675" indent="-983445" algn="l" defTabSz="3933780" rtl="0" eaLnBrk="1" latinLnBrk="0" hangingPunct="1">
        <a:spcBef>
          <a:spcPct val="20000"/>
        </a:spcBef>
        <a:buFont typeface="Arial" pitchFamily="34" charset="0"/>
        <a:buChar char="•"/>
        <a:defRPr sz="8571" kern="1200">
          <a:solidFill>
            <a:schemeClr val="tx1"/>
          </a:solidFill>
          <a:latin typeface="+mn-lt"/>
          <a:ea typeface="+mn-ea"/>
          <a:cs typeface="+mn-cs"/>
        </a:defRPr>
      </a:lvl8pPr>
      <a:lvl9pPr marL="16718565" indent="-983445" algn="l" defTabSz="3933780" rtl="0" eaLnBrk="1" latinLnBrk="0" hangingPunct="1">
        <a:spcBef>
          <a:spcPct val="20000"/>
        </a:spcBef>
        <a:buFont typeface="Arial" pitchFamily="34" charset="0"/>
        <a:buChar char="•"/>
        <a:defRPr sz="85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33780" rtl="0" eaLnBrk="1" latinLnBrk="0" hangingPunct="1">
        <a:defRPr sz="7724" kern="1200">
          <a:solidFill>
            <a:schemeClr val="tx1"/>
          </a:solidFill>
          <a:latin typeface="+mn-lt"/>
          <a:ea typeface="+mn-ea"/>
          <a:cs typeface="+mn-cs"/>
        </a:defRPr>
      </a:lvl1pPr>
      <a:lvl2pPr marL="1966890" algn="l" defTabSz="3933780" rtl="0" eaLnBrk="1" latinLnBrk="0" hangingPunct="1">
        <a:defRPr sz="7724" kern="1200">
          <a:solidFill>
            <a:schemeClr val="tx1"/>
          </a:solidFill>
          <a:latin typeface="+mn-lt"/>
          <a:ea typeface="+mn-ea"/>
          <a:cs typeface="+mn-cs"/>
        </a:defRPr>
      </a:lvl2pPr>
      <a:lvl3pPr marL="3933780" algn="l" defTabSz="3933780" rtl="0" eaLnBrk="1" latinLnBrk="0" hangingPunct="1">
        <a:defRPr sz="7724" kern="1200">
          <a:solidFill>
            <a:schemeClr val="tx1"/>
          </a:solidFill>
          <a:latin typeface="+mn-lt"/>
          <a:ea typeface="+mn-ea"/>
          <a:cs typeface="+mn-cs"/>
        </a:defRPr>
      </a:lvl3pPr>
      <a:lvl4pPr marL="5900670" algn="l" defTabSz="3933780" rtl="0" eaLnBrk="1" latinLnBrk="0" hangingPunct="1">
        <a:defRPr sz="7724" kern="1200">
          <a:solidFill>
            <a:schemeClr val="tx1"/>
          </a:solidFill>
          <a:latin typeface="+mn-lt"/>
          <a:ea typeface="+mn-ea"/>
          <a:cs typeface="+mn-cs"/>
        </a:defRPr>
      </a:lvl4pPr>
      <a:lvl5pPr marL="7867560" algn="l" defTabSz="3933780" rtl="0" eaLnBrk="1" latinLnBrk="0" hangingPunct="1">
        <a:defRPr sz="7724" kern="1200">
          <a:solidFill>
            <a:schemeClr val="tx1"/>
          </a:solidFill>
          <a:latin typeface="+mn-lt"/>
          <a:ea typeface="+mn-ea"/>
          <a:cs typeface="+mn-cs"/>
        </a:defRPr>
      </a:lvl5pPr>
      <a:lvl6pPr marL="9834449" algn="l" defTabSz="3933780" rtl="0" eaLnBrk="1" latinLnBrk="0" hangingPunct="1">
        <a:defRPr sz="7724" kern="1200">
          <a:solidFill>
            <a:schemeClr val="tx1"/>
          </a:solidFill>
          <a:latin typeface="+mn-lt"/>
          <a:ea typeface="+mn-ea"/>
          <a:cs typeface="+mn-cs"/>
        </a:defRPr>
      </a:lvl6pPr>
      <a:lvl7pPr marL="11801340" algn="l" defTabSz="3933780" rtl="0" eaLnBrk="1" latinLnBrk="0" hangingPunct="1">
        <a:defRPr sz="7724" kern="1200">
          <a:solidFill>
            <a:schemeClr val="tx1"/>
          </a:solidFill>
          <a:latin typeface="+mn-lt"/>
          <a:ea typeface="+mn-ea"/>
          <a:cs typeface="+mn-cs"/>
        </a:defRPr>
      </a:lvl7pPr>
      <a:lvl8pPr marL="13768230" algn="l" defTabSz="3933780" rtl="0" eaLnBrk="1" latinLnBrk="0" hangingPunct="1">
        <a:defRPr sz="7724" kern="1200">
          <a:solidFill>
            <a:schemeClr val="tx1"/>
          </a:solidFill>
          <a:latin typeface="+mn-lt"/>
          <a:ea typeface="+mn-ea"/>
          <a:cs typeface="+mn-cs"/>
        </a:defRPr>
      </a:lvl8pPr>
      <a:lvl9pPr marL="15735120" algn="l" defTabSz="3933780" rtl="0" eaLnBrk="1" latinLnBrk="0" hangingPunct="1">
        <a:defRPr sz="77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1512490" y="1614807"/>
            <a:ext cx="27215308" cy="6719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12490" y="9407743"/>
            <a:ext cx="27215308" cy="26608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2490" y="37369313"/>
            <a:ext cx="7055116" cy="21470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3933780" fontAlgn="auto">
              <a:spcBef>
                <a:spcPts val="0"/>
              </a:spcBef>
              <a:spcAft>
                <a:spcPts val="0"/>
              </a:spcAft>
              <a:defRPr sz="113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F442C7-DA35-4F4B-B8C4-2F21D78C4BA9}" type="datetimeFigureOut">
              <a:rPr lang="en-GB"/>
              <a:pPr>
                <a:defRPr/>
              </a:pPr>
              <a:t>04/04/2023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32178" y="37369313"/>
            <a:ext cx="9575933" cy="21470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3933780" fontAlgn="auto">
              <a:spcBef>
                <a:spcPts val="0"/>
              </a:spcBef>
              <a:spcAft>
                <a:spcPts val="0"/>
              </a:spcAft>
              <a:defRPr sz="113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72682" y="37369313"/>
            <a:ext cx="7055116" cy="21470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3933780" fontAlgn="auto">
              <a:spcBef>
                <a:spcPts val="0"/>
              </a:spcBef>
              <a:spcAft>
                <a:spcPts val="0"/>
              </a:spcAft>
              <a:defRPr sz="113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67ADB9-90E7-4B0F-A05E-A6C487F951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44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44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44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44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44">
          <a:solidFill>
            <a:schemeClr val="tx1"/>
          </a:solidFill>
          <a:latin typeface="Calibri" pitchFamily="34" charset="0"/>
        </a:defRPr>
      </a:lvl5pPr>
      <a:lvl6pPr marL="430637" algn="ctr" rtl="0" fontAlgn="base">
        <a:spcBef>
          <a:spcPct val="0"/>
        </a:spcBef>
        <a:spcAft>
          <a:spcPct val="0"/>
        </a:spcAft>
        <a:defRPr sz="4144">
          <a:solidFill>
            <a:schemeClr val="tx1"/>
          </a:solidFill>
          <a:latin typeface="Calibri" pitchFamily="34" charset="0"/>
        </a:defRPr>
      </a:lvl6pPr>
      <a:lvl7pPr marL="861273" algn="ctr" rtl="0" fontAlgn="base">
        <a:spcBef>
          <a:spcPct val="0"/>
        </a:spcBef>
        <a:spcAft>
          <a:spcPct val="0"/>
        </a:spcAft>
        <a:defRPr sz="4144">
          <a:solidFill>
            <a:schemeClr val="tx1"/>
          </a:solidFill>
          <a:latin typeface="Calibri" pitchFamily="34" charset="0"/>
        </a:defRPr>
      </a:lvl7pPr>
      <a:lvl8pPr marL="1291910" algn="ctr" rtl="0" fontAlgn="base">
        <a:spcBef>
          <a:spcPct val="0"/>
        </a:spcBef>
        <a:spcAft>
          <a:spcPct val="0"/>
        </a:spcAft>
        <a:defRPr sz="4144">
          <a:solidFill>
            <a:schemeClr val="tx1"/>
          </a:solidFill>
          <a:latin typeface="Calibri" pitchFamily="34" charset="0"/>
        </a:defRPr>
      </a:lvl8pPr>
      <a:lvl9pPr marL="1722547" algn="ctr" rtl="0" fontAlgn="base">
        <a:spcBef>
          <a:spcPct val="0"/>
        </a:spcBef>
        <a:spcAft>
          <a:spcPct val="0"/>
        </a:spcAft>
        <a:defRPr sz="4144">
          <a:solidFill>
            <a:schemeClr val="tx1"/>
          </a:solidFill>
          <a:latin typeface="Calibri" pitchFamily="34" charset="0"/>
        </a:defRPr>
      </a:lvl9pPr>
    </p:titleStyle>
    <p:bodyStyle>
      <a:lvl1pPr marL="322978" indent="-3229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014" kern="1200">
          <a:solidFill>
            <a:schemeClr val="tx1"/>
          </a:solidFill>
          <a:latin typeface="+mn-lt"/>
          <a:ea typeface="+mn-ea"/>
          <a:cs typeface="+mn-cs"/>
        </a:defRPr>
      </a:lvl1pPr>
      <a:lvl2pPr marL="699785" indent="-2691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637" kern="1200">
          <a:solidFill>
            <a:schemeClr val="tx1"/>
          </a:solidFill>
          <a:latin typeface="+mn-lt"/>
          <a:ea typeface="+mn-ea"/>
          <a:cs typeface="+mn-cs"/>
        </a:defRPr>
      </a:lvl2pPr>
      <a:lvl3pPr marL="1076592" indent="-21531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61" kern="1200">
          <a:solidFill>
            <a:schemeClr val="tx1"/>
          </a:solidFill>
          <a:latin typeface="+mn-lt"/>
          <a:ea typeface="+mn-ea"/>
          <a:cs typeface="+mn-cs"/>
        </a:defRPr>
      </a:lvl3pPr>
      <a:lvl4pPr marL="1507228" indent="-21531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884" kern="1200">
          <a:solidFill>
            <a:schemeClr val="tx1"/>
          </a:solidFill>
          <a:latin typeface="+mn-lt"/>
          <a:ea typeface="+mn-ea"/>
          <a:cs typeface="+mn-cs"/>
        </a:defRPr>
      </a:lvl4pPr>
      <a:lvl5pPr marL="1937865" indent="-21531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884" kern="1200">
          <a:solidFill>
            <a:schemeClr val="tx1"/>
          </a:solidFill>
          <a:latin typeface="+mn-lt"/>
          <a:ea typeface="+mn-ea"/>
          <a:cs typeface="+mn-cs"/>
        </a:defRPr>
      </a:lvl5pPr>
      <a:lvl6pPr marL="2368502" indent="-215318" algn="l" defTabSz="861273" rtl="0" eaLnBrk="1" latinLnBrk="0" hangingPunct="1">
        <a:spcBef>
          <a:spcPct val="20000"/>
        </a:spcBef>
        <a:buFont typeface="Arial" pitchFamily="34" charset="0"/>
        <a:buChar char="•"/>
        <a:defRPr sz="1884" kern="1200">
          <a:solidFill>
            <a:schemeClr val="tx1"/>
          </a:solidFill>
          <a:latin typeface="+mn-lt"/>
          <a:ea typeface="+mn-ea"/>
          <a:cs typeface="+mn-cs"/>
        </a:defRPr>
      </a:lvl6pPr>
      <a:lvl7pPr marL="2799138" indent="-215318" algn="l" defTabSz="861273" rtl="0" eaLnBrk="1" latinLnBrk="0" hangingPunct="1">
        <a:spcBef>
          <a:spcPct val="20000"/>
        </a:spcBef>
        <a:buFont typeface="Arial" pitchFamily="34" charset="0"/>
        <a:buChar char="•"/>
        <a:defRPr sz="1884" kern="1200">
          <a:solidFill>
            <a:schemeClr val="tx1"/>
          </a:solidFill>
          <a:latin typeface="+mn-lt"/>
          <a:ea typeface="+mn-ea"/>
          <a:cs typeface="+mn-cs"/>
        </a:defRPr>
      </a:lvl7pPr>
      <a:lvl8pPr marL="3229775" indent="-215318" algn="l" defTabSz="861273" rtl="0" eaLnBrk="1" latinLnBrk="0" hangingPunct="1">
        <a:spcBef>
          <a:spcPct val="20000"/>
        </a:spcBef>
        <a:buFont typeface="Arial" pitchFamily="34" charset="0"/>
        <a:buChar char="•"/>
        <a:defRPr sz="1884" kern="1200">
          <a:solidFill>
            <a:schemeClr val="tx1"/>
          </a:solidFill>
          <a:latin typeface="+mn-lt"/>
          <a:ea typeface="+mn-ea"/>
          <a:cs typeface="+mn-cs"/>
        </a:defRPr>
      </a:lvl8pPr>
      <a:lvl9pPr marL="3660412" indent="-215318" algn="l" defTabSz="861273" rtl="0" eaLnBrk="1" latinLnBrk="0" hangingPunct="1">
        <a:spcBef>
          <a:spcPct val="20000"/>
        </a:spcBef>
        <a:buFont typeface="Arial" pitchFamily="34" charset="0"/>
        <a:buChar char="•"/>
        <a:defRPr sz="18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1273" rtl="0" eaLnBrk="1" latinLnBrk="0" hangingPunct="1">
        <a:defRPr sz="1695" kern="1200">
          <a:solidFill>
            <a:schemeClr val="tx1"/>
          </a:solidFill>
          <a:latin typeface="+mn-lt"/>
          <a:ea typeface="+mn-ea"/>
          <a:cs typeface="+mn-cs"/>
        </a:defRPr>
      </a:lvl1pPr>
      <a:lvl2pPr marL="430637" algn="l" defTabSz="861273" rtl="0" eaLnBrk="1" latinLnBrk="0" hangingPunct="1">
        <a:defRPr sz="1695" kern="1200">
          <a:solidFill>
            <a:schemeClr val="tx1"/>
          </a:solidFill>
          <a:latin typeface="+mn-lt"/>
          <a:ea typeface="+mn-ea"/>
          <a:cs typeface="+mn-cs"/>
        </a:defRPr>
      </a:lvl2pPr>
      <a:lvl3pPr marL="861273" algn="l" defTabSz="861273" rtl="0" eaLnBrk="1" latinLnBrk="0" hangingPunct="1">
        <a:defRPr sz="1695" kern="1200">
          <a:solidFill>
            <a:schemeClr val="tx1"/>
          </a:solidFill>
          <a:latin typeface="+mn-lt"/>
          <a:ea typeface="+mn-ea"/>
          <a:cs typeface="+mn-cs"/>
        </a:defRPr>
      </a:lvl3pPr>
      <a:lvl4pPr marL="1291910" algn="l" defTabSz="861273" rtl="0" eaLnBrk="1" latinLnBrk="0" hangingPunct="1">
        <a:defRPr sz="1695" kern="1200">
          <a:solidFill>
            <a:schemeClr val="tx1"/>
          </a:solidFill>
          <a:latin typeface="+mn-lt"/>
          <a:ea typeface="+mn-ea"/>
          <a:cs typeface="+mn-cs"/>
        </a:defRPr>
      </a:lvl4pPr>
      <a:lvl5pPr marL="1722547" algn="l" defTabSz="861273" rtl="0" eaLnBrk="1" latinLnBrk="0" hangingPunct="1">
        <a:defRPr sz="1695" kern="1200">
          <a:solidFill>
            <a:schemeClr val="tx1"/>
          </a:solidFill>
          <a:latin typeface="+mn-lt"/>
          <a:ea typeface="+mn-ea"/>
          <a:cs typeface="+mn-cs"/>
        </a:defRPr>
      </a:lvl5pPr>
      <a:lvl6pPr marL="2153183" algn="l" defTabSz="861273" rtl="0" eaLnBrk="1" latinLnBrk="0" hangingPunct="1">
        <a:defRPr sz="1695" kern="1200">
          <a:solidFill>
            <a:schemeClr val="tx1"/>
          </a:solidFill>
          <a:latin typeface="+mn-lt"/>
          <a:ea typeface="+mn-ea"/>
          <a:cs typeface="+mn-cs"/>
        </a:defRPr>
      </a:lvl6pPr>
      <a:lvl7pPr marL="2583820" algn="l" defTabSz="861273" rtl="0" eaLnBrk="1" latinLnBrk="0" hangingPunct="1">
        <a:defRPr sz="1695" kern="1200">
          <a:solidFill>
            <a:schemeClr val="tx1"/>
          </a:solidFill>
          <a:latin typeface="+mn-lt"/>
          <a:ea typeface="+mn-ea"/>
          <a:cs typeface="+mn-cs"/>
        </a:defRPr>
      </a:lvl7pPr>
      <a:lvl8pPr marL="3014457" algn="l" defTabSz="861273" rtl="0" eaLnBrk="1" latinLnBrk="0" hangingPunct="1">
        <a:defRPr sz="1695" kern="1200">
          <a:solidFill>
            <a:schemeClr val="tx1"/>
          </a:solidFill>
          <a:latin typeface="+mn-lt"/>
          <a:ea typeface="+mn-ea"/>
          <a:cs typeface="+mn-cs"/>
        </a:defRPr>
      </a:lvl8pPr>
      <a:lvl9pPr marL="3445093" algn="l" defTabSz="861273" rtl="0" eaLnBrk="1" latinLnBrk="0" hangingPunct="1">
        <a:defRPr sz="169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2301989" y="29451129"/>
            <a:ext cx="26449932" cy="556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861273"/>
            <a:r>
              <a:rPr lang="en-US" sz="3014" dirty="0">
                <a:latin typeface="Times New Roman" pitchFamily="18" charset="0"/>
              </a:rPr>
              <a:t>.</a:t>
            </a:r>
            <a:r>
              <a:rPr lang="en-US" sz="3014" dirty="0"/>
              <a:t> </a:t>
            </a:r>
            <a:endParaRPr lang="pl-PL" sz="3014" dirty="0"/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19324623" y="18939587"/>
            <a:ext cx="7392225" cy="1239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861273">
              <a:spcBef>
                <a:spcPct val="50000"/>
              </a:spcBef>
            </a:pPr>
            <a:endParaRPr lang="pl-PL" sz="7455"/>
          </a:p>
        </p:txBody>
      </p:sp>
      <p:sp>
        <p:nvSpPr>
          <p:cNvPr id="25634" name="Rectangle 34"/>
          <p:cNvSpPr>
            <a:spLocks noChangeArrowheads="1"/>
          </p:cNvSpPr>
          <p:nvPr/>
        </p:nvSpPr>
        <p:spPr bwMode="auto">
          <a:xfrm>
            <a:off x="860507" y="-617101"/>
            <a:ext cx="173993" cy="1234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6123" tIns="43062" rIns="86123" bIns="43062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 sz="7455"/>
          </a:p>
        </p:txBody>
      </p:sp>
      <p:sp>
        <p:nvSpPr>
          <p:cNvPr id="2" name="Text Box 12">
            <a:extLst>
              <a:ext uri="{FF2B5EF4-FFF2-40B4-BE49-F238E27FC236}">
                <a16:creationId xmlns:a16="http://schemas.microsoft.com/office/drawing/2014/main" xmlns="" id="{38478662-A138-376C-A22F-5F9E0F003B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891" y="5145790"/>
            <a:ext cx="29019224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/>
            <a:endParaRPr lang="pl-PL" sz="4000" b="1" dirty="0">
              <a:latin typeface="Palatino Linotype" pitchFamily="18" charset="0"/>
            </a:endParaRPr>
          </a:p>
          <a:p>
            <a:pPr algn="ctr" defTabSz="914400"/>
            <a:r>
              <a:rPr lang="pl-PL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Tytuł wystąpienia </a:t>
            </a:r>
            <a:endParaRPr lang="pl-PL" sz="6600" dirty="0"/>
          </a:p>
          <a:p>
            <a:pPr algn="ctr" defTabSz="914400">
              <a:spcBef>
                <a:spcPct val="50000"/>
              </a:spcBef>
            </a:pPr>
            <a:r>
              <a:rPr lang="pl-PL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Imię_nazwisko</a:t>
            </a:r>
            <a:r>
              <a:rPr lang="pl-PL" sz="4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l-PL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imię_nazwisko</a:t>
            </a:r>
            <a:r>
              <a:rPr lang="pl-PL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imię_nazwisko</a:t>
            </a:r>
            <a:r>
              <a:rPr lang="pl-PL" sz="4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l-PL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defTabSz="914400"/>
            <a:r>
              <a:rPr lang="pl-PL" sz="3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Afiliacja </a:t>
            </a:r>
            <a:r>
              <a:rPr lang="pl-PL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uczelnii_miasto_kraj</a:t>
            </a:r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defTabSz="914400"/>
            <a:r>
              <a:rPr lang="en-US" sz="3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Afiliacja </a:t>
            </a:r>
            <a:r>
              <a:rPr lang="pl-PL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uczelnii_miasto_kraj</a:t>
            </a:r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defTabSz="914400">
              <a:spcBef>
                <a:spcPct val="50000"/>
              </a:spcBef>
            </a:pPr>
            <a:endParaRPr lang="pl-PL" sz="3600" b="1" i="1" dirty="0">
              <a:latin typeface="+mn-lt"/>
            </a:endParaRPr>
          </a:p>
        </p:txBody>
      </p:sp>
      <p:sp>
        <p:nvSpPr>
          <p:cNvPr id="3" name="Text Box 18">
            <a:extLst>
              <a:ext uri="{FF2B5EF4-FFF2-40B4-BE49-F238E27FC236}">
                <a16:creationId xmlns:a16="http://schemas.microsoft.com/office/drawing/2014/main" xmlns="" id="{53E1FB8C-1FED-ACA8-C3D2-31AB41BAD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0580" y="10488874"/>
            <a:ext cx="27651072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pl-PL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WPORWADZENIE</a:t>
            </a:r>
          </a:p>
          <a:p>
            <a:pPr algn="just"/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Tekst wprowadzenia. Tekst wprowadzenia. Tekst wprowadzenia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18">
            <a:extLst>
              <a:ext uri="{FF2B5EF4-FFF2-40B4-BE49-F238E27FC236}">
                <a16:creationId xmlns:a16="http://schemas.microsoft.com/office/drawing/2014/main" xmlns="" id="{53C6468C-2228-952B-F2FD-43DC3CA01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9214" y="13679151"/>
            <a:ext cx="27651072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pl-PL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 BADAŃ</a:t>
            </a:r>
          </a:p>
          <a:p>
            <a:pPr algn="just"/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Tekst, tekst, tekst.</a:t>
            </a:r>
          </a:p>
          <a:p>
            <a:pPr algn="just"/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18">
            <a:extLst>
              <a:ext uri="{FF2B5EF4-FFF2-40B4-BE49-F238E27FC236}">
                <a16:creationId xmlns:a16="http://schemas.microsoft.com/office/drawing/2014/main" xmlns="" id="{47473951-CFA7-318C-CEF4-D6E7A3B3B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4608" y="16864164"/>
            <a:ext cx="2765107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pl-PL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METODOLOGIA</a:t>
            </a:r>
          </a:p>
          <a:p>
            <a:pPr algn="just"/>
            <a:endParaRPr lang="pl-PL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Tekst, tekst, tekst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18">
            <a:extLst>
              <a:ext uri="{FF2B5EF4-FFF2-40B4-BE49-F238E27FC236}">
                <a16:creationId xmlns:a16="http://schemas.microsoft.com/office/drawing/2014/main" xmlns="" id="{A204CCD6-76D9-4790-F582-723964143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9214" y="20501393"/>
            <a:ext cx="2765107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pl-PL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WYNIKI</a:t>
            </a:r>
          </a:p>
          <a:p>
            <a:pPr algn="just"/>
            <a:endParaRPr lang="pl-PL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Tekst, tekst, tekst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18">
            <a:extLst>
              <a:ext uri="{FF2B5EF4-FFF2-40B4-BE49-F238E27FC236}">
                <a16:creationId xmlns:a16="http://schemas.microsoft.com/office/drawing/2014/main" xmlns="" id="{40B4E944-CEDE-D9CD-7088-60EF71CC7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4608" y="24672127"/>
            <a:ext cx="2765107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pl-PL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WNIOSKI</a:t>
            </a:r>
          </a:p>
          <a:p>
            <a:pPr algn="just"/>
            <a:endParaRPr lang="pl-PL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Tekst, tekst, tekst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18">
            <a:extLst>
              <a:ext uri="{FF2B5EF4-FFF2-40B4-BE49-F238E27FC236}">
                <a16:creationId xmlns:a16="http://schemas.microsoft.com/office/drawing/2014/main" xmlns="" id="{D744C5BC-DE68-1E0E-A7CC-342559936C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4608" y="28480482"/>
            <a:ext cx="2765107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pl-PL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BIBLIOGRAFIA</a:t>
            </a:r>
          </a:p>
          <a:p>
            <a:pPr algn="just"/>
            <a:endParaRPr lang="pl-PL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Tekst, tekst, tekst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xmlns="" id="{08385C69-DD03-6024-01A7-FD7A7807B4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16939" y="926223"/>
            <a:ext cx="25238354" cy="373424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CB726E25-0C67-A954-3FD8-4F2C66B245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4593" y="35173535"/>
            <a:ext cx="27894418" cy="34163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59</Words>
  <Application>Microsoft Office PowerPoint</Application>
  <PresentationFormat>Niestandardowy</PresentationFormat>
  <Paragraphs>24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1</vt:i4>
      </vt:variant>
    </vt:vector>
  </HeadingPairs>
  <TitlesOfParts>
    <vt:vector size="3" baseType="lpstr">
      <vt:lpstr>Office Theme</vt:lpstr>
      <vt:lpstr>Custom Design</vt:lpstr>
      <vt:lpstr>Slajd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Derek Peters</dc:creator>
  <cp:lastModifiedBy>PC</cp:lastModifiedBy>
  <cp:revision>23</cp:revision>
  <dcterms:created xsi:type="dcterms:W3CDTF">2012-06-22T09:43:15Z</dcterms:created>
  <dcterms:modified xsi:type="dcterms:W3CDTF">2023-04-04T06:14:29Z</dcterms:modified>
</cp:coreProperties>
</file>